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57" r:id="rId4"/>
    <p:sldId id="295" r:id="rId5"/>
    <p:sldId id="291" r:id="rId6"/>
    <p:sldId id="292" r:id="rId7"/>
    <p:sldId id="290" r:id="rId8"/>
    <p:sldId id="258" r:id="rId9"/>
    <p:sldId id="294" r:id="rId10"/>
    <p:sldId id="293" r:id="rId11"/>
    <p:sldId id="259" r:id="rId12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214A4-26EF-43FF-9DF3-1A1AD46CDC1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E3556-FC82-4B90-8B97-92A16C9B2A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1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E3556-FC82-4B90-8B97-92A16C9B2AC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0025" y="1885949"/>
            <a:ext cx="8810625" cy="48577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1238" y="1496499"/>
            <a:ext cx="8213696" cy="49327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32964" y="6105525"/>
            <a:ext cx="5307965" cy="57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>
    <p:fad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hor-lenradio-svyacshennaya-vojna-akapella_(mp3IQ.net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lFyVYbjad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youtu.be/FNbmljqvByg" TargetMode="External"/><Relationship Id="rId5" Type="http://schemas.openxmlformats.org/officeDocument/2006/relationships/hyperlink" Target="https://youtu.be/nom6x754HP0" TargetMode="External"/><Relationship Id="rId4" Type="http://schemas.openxmlformats.org/officeDocument/2006/relationships/hyperlink" Target="https://nsportal.ru/detskiy-sad/raznoe/2021/03/11/konspekt-besedy-s-detmi-starshego-vozrasta-nachalo-velikoy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jpeg"/><Relationship Id="rId7" Type="http://schemas.openxmlformats.org/officeDocument/2006/relationships/hyperlink" Target="https://youtu.be/fh4-8xMaZ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%D0" TargetMode="External"/><Relationship Id="rId5" Type="http://schemas.openxmlformats.org/officeDocument/2006/relationships/hyperlink" Target="http://www.eduportal44.ru/Kostroma_EDU/ds_86_new/DocLib7/%D0%B0%D0%BA%D1%86%D0%B8%D0%B8%20%D0%B8%20%D0%BF%D1%80%D0%BE%D0%B5%D0%BA%D1%82%D1%8B/%D0%94%D0%B5%D0%BD%D1%8C%20%D0%BF%D0%BE%D0%B1%D0%B5%D0%B4%D1%8B%2075/%D0%9C%D0%95%D0%A2%D0%9E%D0%94%D0%98%D0%A7%D0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tmir.me/br/?b=178126&amp;p=1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ped-kopilka.ru/blogs/marina-sergevna-matveva/krosvord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youtu.be/Ti60aOUBdn8" TargetMode="External"/><Relationship Id="rId5" Type="http://schemas.openxmlformats.org/officeDocument/2006/relationships/hyperlink" Target="https://ped-kopilka.ru/shkolnye-prazdniki/den-pobedy/raskazy-o-velikoi-otechestvenoi-voine-1941-1945/lev-kasil-tvoi-zaschitniki.html" TargetMode="Externa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youtu.be/3aBFAq9HRZU" TargetMode="External"/><Relationship Id="rId4" Type="http://schemas.openxmlformats.org/officeDocument/2006/relationships/hyperlink" Target="https://nsportal.ru/sites/default/files/2020/04/27/deti_voyny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5" Type="http://schemas.openxmlformats.org/officeDocument/2006/relationships/hyperlink" Target="https://kartinki.pics/pics/38801-risunok-na-temu-mir-glazami-detej.html" TargetMode="External"/><Relationship Id="rId4" Type="http://schemas.openxmlformats.org/officeDocument/2006/relationships/hyperlink" Target="https://www.youtube.com/watch?v=3UUTQK2h9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6800" y="0"/>
            <a:ext cx="375856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0" dirty="0" smtClean="0">
                <a:solidFill>
                  <a:srgbClr val="C00000"/>
                </a:solidFill>
              </a:rPr>
              <a:t>МАДОУ №6 детский сад «Золушка»</a:t>
            </a:r>
            <a:endParaRPr sz="1600" b="0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8600" y="4572000"/>
            <a:ext cx="4520565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2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Воспитатель </a:t>
            </a:r>
            <a:r>
              <a:rPr lang="ru-RU" b="1" spc="-2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Биркли</a:t>
            </a:r>
            <a:r>
              <a:rPr lang="ru-RU" b="1" spc="-25" smtClean="0">
                <a:solidFill>
                  <a:srgbClr val="C00000"/>
                </a:solidFill>
                <a:latin typeface="Times New Roman"/>
                <a:cs typeface="Times New Roman"/>
              </a:rPr>
              <a:t> И.С.</a:t>
            </a:r>
            <a:endParaRPr lang="ru-RU" b="1" spc="-25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город Шарыпово 2023г.</a:t>
            </a:r>
            <a:endParaRPr sz="1800" b="1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6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81537" cy="936625"/>
          </a:xfrm>
          <a:prstGeom prst="rect">
            <a:avLst/>
          </a:prstGeom>
          <a:noFill/>
        </p:spPr>
      </p:pic>
      <p:pic>
        <p:nvPicPr>
          <p:cNvPr id="6" name="Рисунок 5" descr="2-696x34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953001"/>
            <a:ext cx="3505200" cy="1905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7200" y="28194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Электронный образовательный маршрут для совместной деятельности родителей и детей по теме: 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«Что рассказать детям о войне».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hor-lenradio-svyacshennaya-vojna-akapella_(mp3IQ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820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>
                <p:cTn id="2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0063" cy="68580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5688965" cy="489557"/>
          </a:xfrm>
          <a:prstGeom prst="rect">
            <a:avLst/>
          </a:prstGeom>
        </p:spPr>
        <p:txBody>
          <a:bodyPr vert="horz" wrap="square" lIns="0" tIns="180022" rIns="0" bIns="0" rtlCol="0">
            <a:spAutoFit/>
          </a:bodyPr>
          <a:lstStyle/>
          <a:p>
            <a:pPr marL="1504950">
              <a:lnSpc>
                <a:spcPct val="100000"/>
              </a:lnSpc>
              <a:spcBef>
                <a:spcPts val="130"/>
              </a:spcBef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5. Пятница  – «Мир без войны»</a:t>
            </a:r>
            <a:endParaRPr spc="-2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1219200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</a:rPr>
              <a:t>Необходимо формировать уважение к истории своего края,семьи, значит развивать у детей навыки успешного общения со своим окружением.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    В процессе изучения различных явлений действительности, посещения памятных мест, музеев выставок ребенок наглядно познает окружающий мир.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</a:rPr>
              <a:t>     Донесите до ваших детей, что война – это страшно, а самое главное, что мы не хотим, чтобы она повторилась. Мы отмечаем праздник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День Победы –</a:t>
            </a:r>
            <a:r>
              <a:rPr lang="ru-RU" sz="2000" dirty="0" smtClean="0">
                <a:latin typeface="Times New Roman" pitchFamily="18" charset="0"/>
              </a:rPr>
              <a:t> 9мая. Мы чтим и помним наших ветеранов.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    Главное говорить детям правду. Посмотрев ролик, который я вам предлагаю, дети сами придут к выводам. Лучше будет, если это правда будет исходить от дорого человека. Я предлагаю вам ссылку на  песню и видеоклип «Мир без войны»: </a:t>
            </a: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hlinkClick r:id="rId3"/>
              </a:rPr>
              <a:t>https://www.youtube.com/watch?v=rlFyVYbjadU</a:t>
            </a:r>
            <a:endParaRPr lang="ru-RU" sz="20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latin typeface="Times New Roman" pitchFamily="18" charset="0"/>
              </a:rPr>
              <a:t>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   Уважаемые родители, не пугайтесь, если ваш ребенок заплачет! В беседе с  детьми о войне не стоит рассказывать обо всех ужасах и горестях. Старайтесь донести ребенку главную мысль: война это плохо, и страшно. Мы должны быть добрее друг к другу и пусть будет МИР БЕЗ ВОЙНЫ.</a:t>
            </a:r>
            <a:endParaRPr lang="ru-RU" sz="2000" dirty="0"/>
          </a:p>
        </p:txBody>
      </p:sp>
      <p:pic>
        <p:nvPicPr>
          <p:cNvPr id="6" name="Picture 6" descr="1398873872_0_436bd_d6682726_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681537" cy="762000"/>
          </a:xfrm>
          <a:prstGeom prst="rect">
            <a:avLst/>
          </a:prstGeom>
          <a:noFill/>
        </p:spPr>
      </p:pic>
      <p:pic>
        <p:nvPicPr>
          <p:cNvPr id="7" name="Picture 6" descr="1398873872_0_436bd_d6682726_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6096000"/>
            <a:ext cx="60960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37" y="0"/>
            <a:ext cx="9140063" cy="68580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76400" y="838200"/>
            <a:ext cx="6477000" cy="63158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ru-RU" sz="4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Спасибо за внимание! </a:t>
            </a:r>
            <a:endParaRPr sz="40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6" name="Рисунок 5" descr="1680556324_pictures-pibig-info-p-risunok-mir-na-planete-krasiv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828800"/>
            <a:ext cx="5181600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6769802" y="5029200"/>
            <a:ext cx="2374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Всем мира!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2-696x34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12466" y="0"/>
            <a:ext cx="2531533" cy="990600"/>
          </a:xfrm>
          <a:prstGeom prst="rect">
            <a:avLst/>
          </a:prstGeom>
        </p:spPr>
      </p:pic>
      <p:pic>
        <p:nvPicPr>
          <p:cNvPr id="9" name="Picture 6" descr="1398873872_0_436bd_d6682726_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38800"/>
            <a:ext cx="6096000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2" y="0"/>
            <a:ext cx="9140063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86368" y="284416"/>
            <a:ext cx="8793480" cy="3239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9100"/>
              </a:lnSpc>
              <a:spcBef>
                <a:spcPts val="150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1600200"/>
            <a:ext cx="8001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Целевая аудитория: родители и дети 5-7 лет</a:t>
            </a:r>
          </a:p>
          <a:p>
            <a:pPr algn="ctr">
              <a:lnSpc>
                <a:spcPct val="80000"/>
              </a:lnSpc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Цель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–  развивать интерес и знания о ВОВ.                                                                        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Задачи: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1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Воспитывать патриотические чувства у детей и любовь к Родине.</a:t>
            </a:r>
          </a:p>
          <a:p>
            <a:pPr algn="l">
              <a:lnSpc>
                <a:spcPct val="80000"/>
              </a:lnSpc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2.Формировать умение детей вести диалог между детьми и родителями.</a:t>
            </a:r>
          </a:p>
          <a:p>
            <a:pPr algn="l">
              <a:lnSpc>
                <a:spcPct val="800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.Развивать мышление, нравственные чувства.</a:t>
            </a: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8" name="Picture 11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4662" y="0"/>
            <a:ext cx="6129338" cy="1009650"/>
          </a:xfrm>
          <a:prstGeom prst="rect">
            <a:avLst/>
          </a:prstGeom>
          <a:noFill/>
        </p:spPr>
      </p:pic>
      <p:pic>
        <p:nvPicPr>
          <p:cNvPr id="9" name="Рисунок 8" descr="2-696x34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953001"/>
            <a:ext cx="3505200" cy="1905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37" y="0"/>
            <a:ext cx="9140063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86368" y="284416"/>
            <a:ext cx="8793480" cy="3239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9100"/>
              </a:lnSpc>
              <a:spcBef>
                <a:spcPts val="150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1600200"/>
            <a:ext cx="8001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8" name="Picture 11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4662" y="0"/>
            <a:ext cx="6129338" cy="1009650"/>
          </a:xfrm>
          <a:prstGeom prst="rect">
            <a:avLst/>
          </a:prstGeom>
          <a:noFill/>
        </p:spPr>
      </p:pic>
      <p:pic>
        <p:nvPicPr>
          <p:cNvPr id="9" name="Рисунок 8" descr="2-696x34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91199"/>
            <a:ext cx="3505200" cy="10668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1066800"/>
            <a:ext cx="8305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Пояснительная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записка!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 Великая Отечественная война – важное событие в истории нашей Родины. Как научить детей,  помнить защитников Родины, отстоявших  нашу  землю? Как научить дошкольников  гордится мужеством, героизмом, стойкостью советских солдат и офицеров, самоотверженностью тружеников тыла – женщин, стариков и детей? Где взять эти знания, чтобы передать детям? Первоисточником, конечно же, является сам человек. Но время всё дальше отодвигает события Великой Отечественной войны и, к сожалению, её ветеранов остается с каждым годом все меньше. Закономерности человеческой жизни таковы, что скоро их не останется совсем. Очень важно именно сейчас не прервать живую нить памяти о героическом подвиге нашего народа в те годы, и в дошкольном возрасте лелеять ростки памяти о прадедах и их мужестве. </a:t>
            </a:r>
          </a:p>
          <a:p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2" y="0"/>
            <a:ext cx="9140063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86368" y="284416"/>
            <a:ext cx="8793480" cy="3239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9100"/>
              </a:lnSpc>
              <a:spcBef>
                <a:spcPts val="150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8" name="Picture 11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4662" y="0"/>
            <a:ext cx="6129338" cy="1009650"/>
          </a:xfrm>
          <a:prstGeom prst="rect">
            <a:avLst/>
          </a:prstGeom>
          <a:noFill/>
        </p:spPr>
      </p:pic>
      <p:pic>
        <p:nvPicPr>
          <p:cNvPr id="9" name="Рисунок 8" descr="2-696x34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953001"/>
            <a:ext cx="3505200" cy="1905000"/>
          </a:xfrm>
          <a:prstGeom prst="rect">
            <a:avLst/>
          </a:prstGeom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990600" y="1524000"/>
            <a:ext cx="67818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предлагаю  в помощь авторский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образовательный маршрут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который   поможет  Вам  рассказать вашему ребенку о Подвиге и героизме советских солдат в той страшной Войне.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 можете четко следовать логике предлагаемого маршрута, проводя вместе свободные вечера 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течение одной недели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Можете  воспользоваться  рекомендациями, но построить  свой маршрут, если вашего ребенка что-то очень сильно заинтересовало...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Познавательных Вам вечеров!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2" y="0"/>
            <a:ext cx="9140063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86368" y="284416"/>
            <a:ext cx="8793480" cy="3239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9100"/>
              </a:lnSpc>
              <a:spcBef>
                <a:spcPts val="150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71600" y="762000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</a:rPr>
              <a:t>1 понедельник «Как началась война»</a:t>
            </a:r>
          </a:p>
          <a:p>
            <a:pPr algn="ctr">
              <a:lnSpc>
                <a:spcPct val="80000"/>
              </a:lnSpc>
            </a:pPr>
            <a:endParaRPr lang="ru-RU" sz="2000" b="1" u="sng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8" name="Picture 11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129338" cy="6858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056321"/>
            <a:ext cx="8509451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22 июня 1941 года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ранним утром, фашисты напали на нашу Родину, с тех пор этот день называется – день памяти и скорби. Они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сбросили бомбы на спящие города, разорили деревни, сожгли поля. Долгих 4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 длилась эта кровопролитная война. Весь наш народ поднялся на борьбу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Родину.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Расскажите ребенку о том, почему война началась доступным  изложением слов.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Используйте  материал- беседа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началась Великая Отечественная война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ссылке: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https://nsportal.ru/detskiy-sad/raznoe/2021/03/11/konspekt-besedy-s-detmi-starshego-vozrasta-nachalo-velikoy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Каждый защищал свое Отечество. Поэтому эту войну и назвали Великой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Отечественной войной. Наши солдаты готовы были встать на защиту своих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родных и близких, Родины. Особенно после прослушивания  песни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Вставай, страна огромная!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это призыв, направленный всему народу. Чтобы одержать победу, люди должны были объединиться 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Прослушайте песню перейдя по ссылке ниже.</a:t>
            </a:r>
            <a:r>
              <a:rPr lang="ru-RU" u="sng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https://youtu.be/nom6x754HP0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день машины увозили солдат на фронт. Родные провожали их со слезами на глазах, но с верой в победу.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Посмотрите</a:t>
            </a:r>
            <a:r>
              <a:rPr kumimoji="0" lang="ru-RU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вместе с детьми аудиосказку с картинками: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К. Паустовского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Похождения жука-носорога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https://youtu.be/FNbmljqvByg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" name="Рисунок 9" descr="2-696x34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77000" y="6019800"/>
            <a:ext cx="2667001" cy="838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0063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86368" y="284416"/>
            <a:ext cx="8793480" cy="3239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9100"/>
              </a:lnSpc>
              <a:spcBef>
                <a:spcPts val="150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71600" y="762000"/>
            <a:ext cx="5791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endParaRPr lang="ru-RU" sz="2000" b="1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8" name="Picture 11" descr="1398873872_0_436bd_d6682726_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129338" cy="6858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2400" y="914400"/>
            <a:ext cx="64770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u="sng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Отсканируйте </a:t>
            </a: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QR –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 и почитайте вместе с детьми повесть </a:t>
            </a:r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как это было» Ю.П.Герман </a:t>
            </a:r>
          </a:p>
          <a:p>
            <a:endPara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 можете скачать книгу пройдя по ссылке: </a:t>
            </a: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http://www.eduportal44.ru/Kostroma_EDU/ds_86_new/DocLib7/%D0%B0%D0%BA%D1%86%D0%B8%D0%B8%20%D0%B8%20%D0%BF%D1%80%D0%BE%D0%B5%D0%BA%D1%82%D1%8B/%D0%94%D0%B5%D0%BD%D1%8C%20%D0%BF%D0%BE%D0%B1%D0%B5%D0%B4%D1%8B%2075/%D0%9C%D0%95%D0%A2%D0%9E%D0%94%D0%98%D0%A7</a:t>
            </a: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%D0</a:t>
            </a:r>
            <a:endPara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Прослушайте аудиокнигу  В.А. Осеева  «Андрейка»: </a:t>
            </a:r>
            <a:r>
              <a:rPr lang="en-US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https://youtu.be/fh4-8xMaZls</a:t>
            </a:r>
            <a:endParaRPr lang="ru-RU" u="sng" dirty="0"/>
          </a:p>
        </p:txBody>
      </p:sp>
      <p:pic>
        <p:nvPicPr>
          <p:cNvPr id="10" name="Рисунок 9" descr="qrcode_litlife.club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05600" y="838200"/>
            <a:ext cx="2219325" cy="2219325"/>
          </a:xfrm>
          <a:prstGeom prst="rect">
            <a:avLst/>
          </a:prstGeom>
        </p:spPr>
      </p:pic>
      <p:pic>
        <p:nvPicPr>
          <p:cNvPr id="11" name="Рисунок 10" descr="2-696x340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91100" y="4829284"/>
            <a:ext cx="4152900" cy="202871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0063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86368" y="284416"/>
            <a:ext cx="8793480" cy="3239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9100"/>
              </a:lnSpc>
              <a:spcBef>
                <a:spcPts val="150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7620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</a:rPr>
              <a:t>2. Вторник «Подвиги наших солдат»</a:t>
            </a:r>
          </a:p>
          <a:p>
            <a:pPr algn="l">
              <a:lnSpc>
                <a:spcPct val="80000"/>
              </a:lnSpc>
            </a:pPr>
            <a:endParaRPr lang="ru-RU" sz="2000" b="1" u="sng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8" name="Picture 11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4662" y="0"/>
            <a:ext cx="6129338" cy="762000"/>
          </a:xfrm>
          <a:prstGeom prst="rect">
            <a:avLst/>
          </a:prstGeom>
          <a:noFill/>
        </p:spPr>
      </p:pic>
      <p:pic>
        <p:nvPicPr>
          <p:cNvPr id="9" name="Рисунок 8" descr="2-696x34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867401"/>
            <a:ext cx="2398292" cy="9906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1371600"/>
            <a:ext cx="8763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боях Великой Отечественной войны были задействованы силы всех родов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войск, о храбрости которых до сей поры ходят легенды.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войска сражались за победу?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Одна, из самых страшных участей, досталась пехотным войскам нашей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армии. Превозмогая голод, страх, холод, боль - они стояли до последнего за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свою страну, свой город, дом, семью.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рассказы Л.А.Кассиль «Твои защитники»: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https://ped-kopilka.ru/shkolnye-prazdniki/den-pobedy/raskazy-o-velikoi-otechestvenoi-voine-1941-1945/lev-kasil-tvoi-zaschitniki.html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Послушайте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повесть с иллюстрациями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 М. Георгиевской «Галина мама»: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https://youtu.be/Ti60aOUBdn8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</a:t>
            </a:r>
          </a:p>
          <a:p>
            <a:pPr>
              <a:buFontTx/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них рассказывается том,  как сражались за Родину солдаты :снайперы, зенитчики, летчики, артиллеристы, пехотинцы, связисты, саперы, партизаны.</a:t>
            </a:r>
            <a:r>
              <a:rPr lang="ru-RU" dirty="0" smtClean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</a:rPr>
              <a:t>Побеседуйте с детьми о том, кого мы называем защитниками Отечества? Какими чертами должен обладать солдат? 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</a:rPr>
              <a:t>Разгадайте с детьми кроссворд пройдя по ссылке: </a:t>
            </a:r>
            <a:r>
              <a:rPr lang="en-US" dirty="0" smtClean="0">
                <a:latin typeface="Times New Roman" pitchFamily="18" charset="0"/>
                <a:hlinkClick r:id="rId7"/>
              </a:rPr>
              <a:t>https://ped-kopilka.ru/blogs/marina-sergevna-matveva/krosvord.html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004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04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hlinkClick r:id="rId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0063" cy="68580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6374765" cy="551112"/>
          </a:xfrm>
          <a:prstGeom prst="rect">
            <a:avLst/>
          </a:prstGeom>
        </p:spPr>
        <p:txBody>
          <a:bodyPr vert="horz" wrap="square" lIns="0" tIns="180022" rIns="0" bIns="0" rtlCol="0">
            <a:spAutoFit/>
          </a:bodyPr>
          <a:lstStyle/>
          <a:p>
            <a:pPr marL="1504950">
              <a:lnSpc>
                <a:spcPct val="100000"/>
              </a:lnSpc>
              <a:spcBef>
                <a:spcPts val="130"/>
              </a:spcBef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3. Среда  – «Война глазами детей»</a:t>
            </a:r>
            <a:endParaRPr sz="2400" spc="-2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676400"/>
            <a:ext cx="80772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  </a:t>
            </a:r>
            <a:endParaRPr lang="ru-RU" dirty="0"/>
          </a:p>
        </p:txBody>
      </p:sp>
      <p:pic>
        <p:nvPicPr>
          <p:cNvPr id="6" name="Picture 6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81537" cy="762000"/>
          </a:xfrm>
          <a:prstGeom prst="rect">
            <a:avLst/>
          </a:prstGeom>
          <a:noFill/>
        </p:spPr>
      </p:pic>
      <p:pic>
        <p:nvPicPr>
          <p:cNvPr id="7" name="Picture 6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5638800"/>
            <a:ext cx="6096000" cy="12192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33400" y="1371600"/>
            <a:ext cx="7772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войны - кто они? Как они жили и чем занимались? Ребятам нашего времени необходимо рассказывать о том, как "дети войны" наравне со взрослыми  защищали Родину, попадали в плен, жертвуя собственными жизнями. Они сбегали из дома на фронт, чтобы защищать своих близких от врагов.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тылу и на линии фронта они каждый день совершали подвиг.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них не было времени на детство, им не достались годы, чтобы взрослеть. Многие из них были настоящими героями.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Предлагаю совместно с детьми посмотреть презентацию:«Дети войны»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https://nsportal.ru/sites/default/files/2020/04/27/deti_voyny.pptx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обучающее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видео: «Юные Герои Великой Отечественной»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https://youtu.be/3aBFAq9HRZU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8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0063" cy="68580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5688965" cy="797333"/>
          </a:xfrm>
          <a:prstGeom prst="rect">
            <a:avLst/>
          </a:prstGeom>
        </p:spPr>
        <p:txBody>
          <a:bodyPr vert="horz" wrap="square" lIns="0" tIns="180022" rIns="0" bIns="0" rtlCol="0">
            <a:spAutoFit/>
          </a:bodyPr>
          <a:lstStyle/>
          <a:p>
            <a:pPr marL="1504950">
              <a:lnSpc>
                <a:spcPct val="100000"/>
              </a:lnSpc>
              <a:spcBef>
                <a:spcPts val="130"/>
              </a:spcBef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4. Четверг – « Герои рядом с нами»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spc="-2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676400"/>
            <a:ext cx="80772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   </a:t>
            </a:r>
            <a:endParaRPr lang="ru-RU" dirty="0"/>
          </a:p>
        </p:txBody>
      </p:sp>
      <p:pic>
        <p:nvPicPr>
          <p:cNvPr id="6" name="Picture 6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7162800" cy="762000"/>
          </a:xfrm>
          <a:prstGeom prst="rect">
            <a:avLst/>
          </a:prstGeom>
          <a:noFill/>
        </p:spPr>
      </p:pic>
      <p:pic>
        <p:nvPicPr>
          <p:cNvPr id="7" name="Picture 6" descr="1398873872_0_436bd_d6682726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638800"/>
            <a:ext cx="3276600" cy="1219200"/>
          </a:xfrm>
          <a:prstGeom prst="rect">
            <a:avLst/>
          </a:prstGeom>
          <a:noFill/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609600" y="1371600"/>
            <a:ext cx="7543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Посмотрите мультфильм "Партизанская снегурочка"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https://www.youtube.com/watch?v=3UUTQK2h9vI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Посетите своих  прабабушек, и прадедушек. Попросите их восстановить хронологию тех лет, когда  они были детьми. Узнайте, как они помогали на фронте или в тылу. Или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расскажите детям сами о своих воспоминаниях из их рассказов.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можете нарисовать для родных рисунок, посмотрев выставку детского творчества: «Мир глазами детей»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https://kartinki.pics/pics/38801-risunok-na-temu-mir-glazami-detej.html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2-696x34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724400"/>
            <a:ext cx="4953000" cy="213360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01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1035</Words>
  <Application>Microsoft Office PowerPoint</Application>
  <PresentationFormat>Экран (4:3)</PresentationFormat>
  <Paragraphs>75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МАДОУ №6 детский сад «Золушка»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Среда  – «Война глазами детей»</vt:lpstr>
      <vt:lpstr>4. Четверг – « Герои рядом с нами»   </vt:lpstr>
      <vt:lpstr>5. Пятница  – «Мир без войны»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2023-11-20T14:58:26Z</dcterms:created>
  <dcterms:modified xsi:type="dcterms:W3CDTF">2023-11-24T01:10:47Z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2023-11-20T00:00:00Z</vt:filetime>
  </property>
  <property fmtid="{D5CDD505-2E9C-101B-9397-08002B2CF9AE}" pid="5" name="Producer">
    <vt:lpwstr>GPL Ghostscript 9.25</vt:lpwstr>
  </property>
</Properties>
</file>