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notesMasterIdLst>
    <p:notesMasterId r:id="rId13"/>
  </p:notesMasterIdLst>
  <p:sldIdLst>
    <p:sldId id="256" r:id="rId2"/>
    <p:sldId id="296" r:id="rId3"/>
    <p:sldId id="257" r:id="rId4"/>
    <p:sldId id="295" r:id="rId5"/>
    <p:sldId id="291" r:id="rId6"/>
    <p:sldId id="292" r:id="rId7"/>
    <p:sldId id="290" r:id="rId8"/>
    <p:sldId id="258" r:id="rId9"/>
    <p:sldId id="294" r:id="rId10"/>
    <p:sldId id="293" r:id="rId11"/>
    <p:sldId id="259" r:id="rId12"/>
  </p:sldIdLst>
  <p:sldSz cx="9144000" cy="6858000" type="screen4x3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253" y="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E214A4-26EF-43FF-9DF3-1A1AD46CDC16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5E3556-FC82-4B90-8B97-92A16C9B2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91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E3556-FC82-4B90-8B97-92A16C9B2AC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0025" y="1885949"/>
            <a:ext cx="8810625" cy="485775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1238" y="1496499"/>
            <a:ext cx="8213696" cy="49327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32964" y="6105525"/>
            <a:ext cx="5307965" cy="570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slow">
    <p:fade/>
  </p:transition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User\Desktop\hor-lenradio-svyacshennaya-vojna-akapella_(mp3IQ.net).mp3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lFyVYbjadU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5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youtu.be/FNbmljqvByg" TargetMode="External"/><Relationship Id="rId5" Type="http://schemas.openxmlformats.org/officeDocument/2006/relationships/hyperlink" Target="https://youtu.be/nom6x754HP0" TargetMode="External"/><Relationship Id="rId4" Type="http://schemas.openxmlformats.org/officeDocument/2006/relationships/hyperlink" Target="https://nsportal.ru/detskiy-sad/raznoe/2021/03/11/konspekt-besedy-s-detmi-starshego-vozrasta-nachalo-velikoy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7.jpeg"/><Relationship Id="rId7" Type="http://schemas.openxmlformats.org/officeDocument/2006/relationships/hyperlink" Target="https://youtu.be/fh4-8xMaZl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hyperlink" Target="%D0" TargetMode="External"/><Relationship Id="rId5" Type="http://schemas.openxmlformats.org/officeDocument/2006/relationships/hyperlink" Target="http://www.eduportal44.ru/Kostroma_EDU/ds_86_new/DocLib7/%D0%B0%D0%BA%D1%86%D0%B8%D0%B8%20%D0%B8%20%D0%BF%D1%80%D0%BE%D0%B5%D0%BA%D1%82%D1%8B/%D0%94%D0%B5%D0%BD%D1%8C%20%D0%BF%D0%BE%D0%B1%D0%B5%D0%B4%D1%8B%2075/%D0%9C%D0%95%D0%A2%D0%9E%D0%94%D0%98%D0%A7%D0" TargetMode="External"/><Relationship Id="rId4" Type="http://schemas.openxmlformats.org/officeDocument/2006/relationships/image" Target="../media/image4.png"/><Relationship Id="rId9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tmir.me/br/?b=178126&amp;p=1" TargetMode="External"/><Relationship Id="rId3" Type="http://schemas.openxmlformats.org/officeDocument/2006/relationships/image" Target="../media/image4.png"/><Relationship Id="rId7" Type="http://schemas.openxmlformats.org/officeDocument/2006/relationships/hyperlink" Target="https://ped-kopilka.ru/blogs/marina-sergevna-matveva/krosvord.html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youtu.be/Ti60aOUBdn8" TargetMode="External"/><Relationship Id="rId5" Type="http://schemas.openxmlformats.org/officeDocument/2006/relationships/hyperlink" Target="https://ped-kopilka.ru/shkolnye-prazdniki/den-pobedy/raskazy-o-velikoi-otechestvenoi-voine-1941-1945/lev-kasil-tvoi-zaschitniki.html" TargetMode="External"/><Relationship Id="rId4" Type="http://schemas.openxmlformats.org/officeDocument/2006/relationships/image" Target="../media/image5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youtu.be/3aBFAq9HRZU" TargetMode="External"/><Relationship Id="rId4" Type="http://schemas.openxmlformats.org/officeDocument/2006/relationships/hyperlink" Target="https://nsportal.ru/sites/default/files/2020/04/27/deti_voyny.ppt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gif"/><Relationship Id="rId5" Type="http://schemas.openxmlformats.org/officeDocument/2006/relationships/hyperlink" Target="https://kartinki.pics/pics/38801-risunok-na-temu-mir-glazami-detej.html" TargetMode="External"/><Relationship Id="rId4" Type="http://schemas.openxmlformats.org/officeDocument/2006/relationships/hyperlink" Target="https://www.youtube.com/watch?v=3UUTQK2h9v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76800" y="0"/>
            <a:ext cx="375856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600" b="0" dirty="0" smtClean="0">
                <a:solidFill>
                  <a:srgbClr val="C00000"/>
                </a:solidFill>
              </a:rPr>
              <a:t>МАДОУ №6 детский сад «Золушка»</a:t>
            </a:r>
            <a:endParaRPr sz="1600" b="0" dirty="0">
              <a:solidFill>
                <a:srgbClr val="C0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38600" y="4572000"/>
            <a:ext cx="4520565" cy="5796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b="1" spc="-25" dirty="0" smtClean="0">
                <a:solidFill>
                  <a:srgbClr val="C00000"/>
                </a:solidFill>
                <a:latin typeface="Times New Roman"/>
                <a:cs typeface="Times New Roman"/>
              </a:rPr>
              <a:t>Воспитатель </a:t>
            </a:r>
            <a:r>
              <a:rPr lang="ru-RU" b="1" spc="-25" dirty="0" err="1" smtClean="0">
                <a:solidFill>
                  <a:srgbClr val="C00000"/>
                </a:solidFill>
                <a:latin typeface="Times New Roman"/>
                <a:cs typeface="Times New Roman"/>
              </a:rPr>
              <a:t>Биркли</a:t>
            </a:r>
            <a:r>
              <a:rPr lang="ru-RU" b="1" spc="-25" smtClean="0">
                <a:solidFill>
                  <a:srgbClr val="C00000"/>
                </a:solidFill>
                <a:latin typeface="Times New Roman"/>
                <a:cs typeface="Times New Roman"/>
              </a:rPr>
              <a:t> И.С.</a:t>
            </a:r>
            <a:endParaRPr lang="ru-RU" b="1" spc="-25" dirty="0" smtClean="0">
              <a:solidFill>
                <a:srgbClr val="C00000"/>
              </a:solidFill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b="1" spc="-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город Шарыпово 2023г.</a:t>
            </a:r>
            <a:endParaRPr sz="1800" b="1" dirty="0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5" name="Picture 6" descr="1398873872_0_436bd_d6682726_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681537" cy="936625"/>
          </a:xfrm>
          <a:prstGeom prst="rect">
            <a:avLst/>
          </a:prstGeom>
          <a:noFill/>
        </p:spPr>
      </p:pic>
      <p:pic>
        <p:nvPicPr>
          <p:cNvPr id="6" name="Рисунок 5" descr="2-696x340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953001"/>
            <a:ext cx="3505200" cy="1905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57200" y="2819400"/>
            <a:ext cx="8077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Электронный образовательный маршрут для совместной деятельности родителей и детей по теме: </a:t>
            </a:r>
          </a:p>
          <a:p>
            <a:pPr algn="ctr">
              <a:lnSpc>
                <a:spcPct val="90000"/>
              </a:lnSpc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«Что рассказать детям о войне».</a:t>
            </a:r>
          </a:p>
          <a:p>
            <a:pPr algn="ctr">
              <a:lnSpc>
                <a:spcPct val="90000"/>
              </a:lnSpc>
            </a:pP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hor-lenradio-svyacshennaya-vojna-akapella_(mp3IQ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8382000" y="6400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1">
                <p:cTn id="23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3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0063" cy="685800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143000" y="609600"/>
            <a:ext cx="5688965" cy="489557"/>
          </a:xfrm>
          <a:prstGeom prst="rect">
            <a:avLst/>
          </a:prstGeom>
        </p:spPr>
        <p:txBody>
          <a:bodyPr vert="horz" wrap="square" lIns="0" tIns="180022" rIns="0" bIns="0" rtlCol="0">
            <a:spAutoFit/>
          </a:bodyPr>
          <a:lstStyle/>
          <a:p>
            <a:pPr marL="1504950">
              <a:lnSpc>
                <a:spcPct val="100000"/>
              </a:lnSpc>
              <a:spcBef>
                <a:spcPts val="130"/>
              </a:spcBef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5. Пятница  – «Мир без войны»</a:t>
            </a:r>
            <a:endParaRPr spc="-2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3400" y="1219200"/>
            <a:ext cx="8077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dirty="0" smtClean="0">
                <a:latin typeface="Times New Roman" pitchFamily="18" charset="0"/>
              </a:rPr>
              <a:t>     </a:t>
            </a:r>
            <a:r>
              <a:rPr lang="ru-RU" sz="2000" dirty="0" smtClean="0">
                <a:latin typeface="Times New Roman" pitchFamily="18" charset="0"/>
              </a:rPr>
              <a:t>Необходимо формировать уважение к истории своего края,семьи, значит развивать у детей навыки успешного общения со своим окружением.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>
                <a:latin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</a:rPr>
              <a:t>    В процессе изучения различных явлений действительности, посещения памятных мест, музеев выставок ребенок наглядно познает окружающий мир.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</a:rPr>
              <a:t>     Донесите до ваших детей, что война – это страшно, а самое главное, что мы не хотим, чтобы она повторилась. Мы отмечаем праздник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</a:rPr>
              <a:t>День Победы –</a:t>
            </a:r>
            <a:r>
              <a:rPr lang="ru-RU" sz="2000" dirty="0" smtClean="0">
                <a:latin typeface="Times New Roman" pitchFamily="18" charset="0"/>
              </a:rPr>
              <a:t> 9мая. Мы чтим и помним наших ветеранов.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>
                <a:latin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</a:rPr>
              <a:t>    Главное говорить детям правду. Посмотрев ролик, который я вам предлагаю, дети сами придут к выводам. Лучше будет, если это правда будет исходить от дорого человека. Я предлагаю вам ссылку на  песню и видеоклип «Мир без войны»: </a:t>
            </a:r>
            <a:endParaRPr lang="ru-RU" sz="2000" b="1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Times New Roman" pitchFamily="18" charset="0"/>
                <a:hlinkClick r:id="rId3"/>
              </a:rPr>
              <a:t>https://www.youtube.com/watch?v=rlFyVYbjadU</a:t>
            </a:r>
            <a:endParaRPr lang="ru-RU" sz="20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</a:rPr>
              <a:t>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>
                <a:latin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</a:rPr>
              <a:t>   Уважаемые родители, не пугайтесь, если ваш ребенок заплачет! В беседе с  детьми о войне не стоит рассказывать обо всех ужасах и горестях. Старайтесь донести ребенку главную мысль: война это плохо, и страшно. Мы должны быть добрее друг к другу и пусть будет МИР БЕЗ ВОЙНЫ.</a:t>
            </a:r>
            <a:endParaRPr lang="ru-RU" sz="2000" dirty="0"/>
          </a:p>
        </p:txBody>
      </p:sp>
      <p:pic>
        <p:nvPicPr>
          <p:cNvPr id="6" name="Picture 6" descr="1398873872_0_436bd_d6682726_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4681537" cy="762000"/>
          </a:xfrm>
          <a:prstGeom prst="rect">
            <a:avLst/>
          </a:prstGeom>
          <a:noFill/>
        </p:spPr>
      </p:pic>
      <p:pic>
        <p:nvPicPr>
          <p:cNvPr id="7" name="Picture 6" descr="1398873872_0_436bd_d6682726_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6096000"/>
            <a:ext cx="6096000" cy="762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37" y="0"/>
            <a:ext cx="9140063" cy="685800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676400" y="838200"/>
            <a:ext cx="6477000" cy="63158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ru-RU" sz="40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Спасибо за внимание! </a:t>
            </a:r>
            <a:endParaRPr sz="4000" dirty="0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6" name="Рисунок 5" descr="1680556324_pictures-pibig-info-p-risunok-mir-na-planete-krasivo-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5000" y="1828800"/>
            <a:ext cx="5181600" cy="304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7" name="TextBox 6"/>
          <p:cNvSpPr txBox="1"/>
          <p:nvPr/>
        </p:nvSpPr>
        <p:spPr>
          <a:xfrm>
            <a:off x="6769802" y="5029200"/>
            <a:ext cx="2374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Всем мира!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2-696x340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12466" y="0"/>
            <a:ext cx="2531533" cy="990600"/>
          </a:xfrm>
          <a:prstGeom prst="rect">
            <a:avLst/>
          </a:prstGeom>
        </p:spPr>
      </p:pic>
      <p:pic>
        <p:nvPicPr>
          <p:cNvPr id="9" name="Picture 6" descr="1398873872_0_436bd_d6682726_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638800"/>
            <a:ext cx="6096000" cy="12192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82" y="0"/>
            <a:ext cx="9140063" cy="685800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86368" y="284416"/>
            <a:ext cx="8793480" cy="32393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 algn="just">
              <a:lnSpc>
                <a:spcPct val="99100"/>
              </a:lnSpc>
              <a:spcBef>
                <a:spcPts val="150"/>
              </a:spcBef>
            </a:pP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3400" y="1600200"/>
            <a:ext cx="8001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Целевая аудитория: родители и дети 5-7 лет</a:t>
            </a:r>
          </a:p>
          <a:p>
            <a:pPr algn="ctr">
              <a:lnSpc>
                <a:spcPct val="80000"/>
              </a:lnSpc>
            </a:pPr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</a:endParaRPr>
          </a:p>
          <a:p>
            <a:pPr algn="ctr">
              <a:lnSpc>
                <a:spcPct val="80000"/>
              </a:lnSpc>
            </a:pPr>
            <a:endParaRPr lang="ru-RU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</a:endParaRPr>
          </a:p>
          <a:p>
            <a:pPr algn="l">
              <a:lnSpc>
                <a:spcPct val="80000"/>
              </a:lnSpc>
            </a:pP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</a:rPr>
              <a:t>Цель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</a:rPr>
              <a:t> –  развивать интерес и знания о ВОВ.                                                                        .</a:t>
            </a:r>
            <a:endParaRPr lang="ru-RU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</a:rPr>
              <a:t>Задачи:</a:t>
            </a:r>
            <a:endParaRPr lang="ru-RU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</a:endParaRPr>
          </a:p>
          <a:p>
            <a:pPr algn="l">
              <a:lnSpc>
                <a:spcPct val="80000"/>
              </a:lnSpc>
            </a:pP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</a:rPr>
              <a:t>1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</a:rPr>
              <a:t>.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</a:rPr>
              <a:t>Воспитывать патриотические чувства у детей и любовь к Родине.</a:t>
            </a:r>
          </a:p>
          <a:p>
            <a:pPr algn="l">
              <a:lnSpc>
                <a:spcPct val="80000"/>
              </a:lnSpc>
            </a:pP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</a:rPr>
              <a:t>2.Формировать умение детей вести диалог между детьми и родителями.</a:t>
            </a:r>
          </a:p>
          <a:p>
            <a:pPr algn="l">
              <a:lnSpc>
                <a:spcPct val="80000"/>
              </a:lnSpc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</a:rPr>
              <a:t>3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</a:rPr>
              <a:t>.Развивать мышление, нравственные чувства.</a:t>
            </a:r>
          </a:p>
          <a:p>
            <a:pPr>
              <a:lnSpc>
                <a:spcPct val="80000"/>
              </a:lnSpc>
            </a:pPr>
            <a:endParaRPr lang="ru-RU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</a:endParaRPr>
          </a:p>
        </p:txBody>
      </p:sp>
      <p:pic>
        <p:nvPicPr>
          <p:cNvPr id="8" name="Picture 11" descr="1398873872_0_436bd_d6682726_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14662" y="0"/>
            <a:ext cx="6129338" cy="1009650"/>
          </a:xfrm>
          <a:prstGeom prst="rect">
            <a:avLst/>
          </a:prstGeom>
          <a:noFill/>
        </p:spPr>
      </p:pic>
      <p:pic>
        <p:nvPicPr>
          <p:cNvPr id="9" name="Рисунок 8" descr="2-696x340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953001"/>
            <a:ext cx="3505200" cy="190500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37" y="0"/>
            <a:ext cx="9140063" cy="685800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86368" y="284416"/>
            <a:ext cx="8793480" cy="32393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 algn="just">
              <a:lnSpc>
                <a:spcPct val="99100"/>
              </a:lnSpc>
              <a:spcBef>
                <a:spcPts val="150"/>
              </a:spcBef>
            </a:pP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3400" y="1600200"/>
            <a:ext cx="8001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</a:endParaRPr>
          </a:p>
        </p:txBody>
      </p:sp>
      <p:pic>
        <p:nvPicPr>
          <p:cNvPr id="8" name="Picture 11" descr="1398873872_0_436bd_d6682726_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14662" y="0"/>
            <a:ext cx="6129338" cy="1009650"/>
          </a:xfrm>
          <a:prstGeom prst="rect">
            <a:avLst/>
          </a:prstGeom>
          <a:noFill/>
        </p:spPr>
      </p:pic>
      <p:pic>
        <p:nvPicPr>
          <p:cNvPr id="9" name="Рисунок 8" descr="2-696x340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791199"/>
            <a:ext cx="3505200" cy="106680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57200" y="1066800"/>
            <a:ext cx="83058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Пояснительная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записка!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Уважаемые родители! Великая Отечественная война – важное событие в истории нашей Родины. Как научить детей,  помнить защитников Родины, отстоявших  нашу  землю? Как научить дошкольников  гордится мужеством, героизмом, стойкостью советских солдат и офицеров, самоотверженностью тружеников тыла – женщин, стариков и детей? Где взять эти знания, чтобы передать детям? Первоисточником, конечно же, является сам человек. Но время всё дальше отодвигает события Великой Отечественной войны и, к сожалению, её ветеранов остается с каждым годом все меньше. Закономерности человеческой жизни таковы, что скоро их не останется совсем. Очень важно именно сейчас не прервать живую нить памяти о героическом подвиге нашего народа в те годы, и в дошкольном возрасте лелеять ростки памяти о прадедах и их мужестве. </a:t>
            </a:r>
          </a:p>
          <a:p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82" y="0"/>
            <a:ext cx="9140063" cy="685800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86368" y="284416"/>
            <a:ext cx="8793480" cy="32393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 algn="just">
              <a:lnSpc>
                <a:spcPct val="99100"/>
              </a:lnSpc>
              <a:spcBef>
                <a:spcPts val="150"/>
              </a:spcBef>
            </a:pPr>
            <a:endParaRPr sz="2000" dirty="0">
              <a:latin typeface="Times New Roman"/>
              <a:cs typeface="Times New Roman"/>
            </a:endParaRPr>
          </a:p>
        </p:txBody>
      </p:sp>
      <p:pic>
        <p:nvPicPr>
          <p:cNvPr id="8" name="Picture 11" descr="1398873872_0_436bd_d6682726_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14662" y="0"/>
            <a:ext cx="6129338" cy="1009650"/>
          </a:xfrm>
          <a:prstGeom prst="rect">
            <a:avLst/>
          </a:prstGeom>
          <a:noFill/>
        </p:spPr>
      </p:pic>
      <p:pic>
        <p:nvPicPr>
          <p:cNvPr id="9" name="Рисунок 8" descr="2-696x340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953001"/>
            <a:ext cx="3505200" cy="1905000"/>
          </a:xfrm>
          <a:prstGeom prst="rect">
            <a:avLst/>
          </a:prstGeom>
        </p:spPr>
      </p:pic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990600" y="1524000"/>
            <a:ext cx="67818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 предлагаю  в помощь авторский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образовательный маршрут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который   поможет  Вам  рассказать вашему ребенку о Подвиге и героизме советских солдат в той страшной Войне.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Вы можете четко следовать логике предлагаемого маршрута, проводя вместе свободные вечера в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течение одной недели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Можете  воспользоваться  рекомендациями, но построить  свой маршрут, если вашего ребенка что-то очень сильно заинтересовало...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Познавательных Вам вечеров!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2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2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52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82" y="0"/>
            <a:ext cx="9140063" cy="685800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86368" y="284416"/>
            <a:ext cx="8793480" cy="32393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 algn="just">
              <a:lnSpc>
                <a:spcPct val="99100"/>
              </a:lnSpc>
              <a:spcBef>
                <a:spcPts val="150"/>
              </a:spcBef>
            </a:pP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71600" y="762000"/>
            <a:ext cx="5791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</a:rPr>
              <a:t> </a:t>
            </a:r>
            <a:r>
              <a:rPr lang="ru-RU" sz="2000" b="1" u="sng" dirty="0" smtClean="0">
                <a:solidFill>
                  <a:srgbClr val="C00000"/>
                </a:solidFill>
                <a:latin typeface="Times New Roman" pitchFamily="18" charset="0"/>
              </a:rPr>
              <a:t>1 понедельник «Как началась война»</a:t>
            </a:r>
          </a:p>
          <a:p>
            <a:pPr algn="ctr">
              <a:lnSpc>
                <a:spcPct val="80000"/>
              </a:lnSpc>
            </a:pPr>
            <a:endParaRPr lang="ru-RU" sz="2000" b="1" u="sng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pic>
        <p:nvPicPr>
          <p:cNvPr id="8" name="Picture 11" descr="1398873872_0_436bd_d6682726_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129338" cy="685800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1056321"/>
            <a:ext cx="8509451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22 июня 1941 года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ранним утром, фашисты напали на нашу Родину, с тех пор этот день называется – день памяти и скорби. Они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сбросили бомбы на спящие города, разорили деревни, сожгли поля. Долгих 4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года длилась эта кровопролитная война. Весь наш народ поднялся на борьбу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Родину.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Расскажите ребенку о том, почему война началась доступным  изложением слов. 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Используйте  материал- беседа 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началась Великая Отечественная война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ссылке:</a:t>
            </a:r>
            <a:endParaRPr kumimoji="0" lang="ru-RU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4"/>
              </a:rPr>
              <a:t>https://nsportal.ru/detskiy-sad/raznoe/2021/03/11/konspekt-besedy-s-detmi-starshego-vozrasta-nachalo-velikoy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Каждый защищал свое Отечество. Поэтому эту войну и назвали Великой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Отечественной войной. Наши солдаты готовы были встать на защиту своих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родных и близких, Родины. Особенно после прослушивания  песни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Вставай, страна огромная!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это призыв, направленный всему народу. Чтобы одержать победу, люди должны были объединиться .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ru-RU" b="0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Прослушайте песню перейдя по ссылке ниже.</a:t>
            </a:r>
            <a:r>
              <a:rPr lang="ru-RU" u="sng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  <a:hlinkClick r:id="rId5"/>
              </a:rPr>
              <a:t>https://youtu.be/nom6x754HP0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Каждый день машины увозили солдат на фронт. Родные провожали их со слезами на глазах, но с верой в победу.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lang="ru-RU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Посмотрите</a:t>
            </a:r>
            <a:r>
              <a:rPr kumimoji="0" lang="ru-RU" b="0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вместе с детьми аудиосказку с картинками: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К. Паустовского 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Похождения жука-носорога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lang="ru-RU" u="sng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u="sng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6"/>
              </a:rPr>
              <a:t>https://youtu.be/FNbmljqvByg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0" name="Рисунок 9" descr="2-696x340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77000" y="6019800"/>
            <a:ext cx="2667001" cy="83820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0063" cy="685800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86368" y="284416"/>
            <a:ext cx="8793480" cy="32393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 algn="just">
              <a:lnSpc>
                <a:spcPct val="99100"/>
              </a:lnSpc>
              <a:spcBef>
                <a:spcPts val="150"/>
              </a:spcBef>
            </a:pP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71600" y="762000"/>
            <a:ext cx="5791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</a:rPr>
              <a:t> </a:t>
            </a:r>
            <a:endParaRPr lang="ru-RU" sz="2000" b="1" u="sng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</a:endParaRPr>
          </a:p>
        </p:txBody>
      </p:sp>
      <p:pic>
        <p:nvPicPr>
          <p:cNvPr id="8" name="Picture 11" descr="1398873872_0_436bd_d6682726_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6129338" cy="68580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152400" y="914400"/>
            <a:ext cx="647700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u="sng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ru-RU" u="sng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ru-RU" u="sng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Отсканируйте </a:t>
            </a:r>
            <a:r>
              <a:rPr lang="en-US" u="sng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QR – </a:t>
            </a:r>
            <a:r>
              <a:rPr lang="ru-RU" u="sng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код и почитайте вместе с детьми повесть </a:t>
            </a:r>
          </a:p>
          <a:p>
            <a:r>
              <a:rPr lang="ru-RU" u="sng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Вот как это было» Ю.П.Герман </a:t>
            </a:r>
          </a:p>
          <a:p>
            <a:endParaRPr lang="ru-RU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ы можете скачать книгу пройдя по ссылке: </a:t>
            </a:r>
            <a:r>
              <a:rPr lang="en-US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http://www.eduportal44.ru/Kostroma_EDU/ds_86_new/DocLib7/%D0%B0%D0%BA%D1%86%D0%B8%D0%B8%20%D0%B8%20%D0%BF%D1%80%D0%BE%D0%B5%D0%BA%D1%82%D1%8B/%D0%94%D0%B5%D0%BD%D1%8C%20%D0%BF%D0%BE%D0%B1%D0%B5%D0%B4%D1%8B%2075/%D0%9C%D0%95%D0%A2%D0%9E%D0%94%D0%98%D0%A7</a:t>
            </a:r>
            <a:r>
              <a:rPr lang="en-US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6" action="ppaction://hlinkfile"/>
              </a:rPr>
              <a:t>%D0</a:t>
            </a:r>
            <a:endParaRPr lang="ru-RU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Прослушайте аудиокнигу  В.А. Осеева  «Андрейка»: </a:t>
            </a:r>
            <a:r>
              <a:rPr lang="en-US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7"/>
              </a:rPr>
              <a:t>https://youtu.be/fh4-8xMaZls</a:t>
            </a:r>
            <a:endParaRPr lang="ru-RU" u="sng" dirty="0"/>
          </a:p>
        </p:txBody>
      </p:sp>
      <p:pic>
        <p:nvPicPr>
          <p:cNvPr id="10" name="Рисунок 9" descr="qrcode_litlife.club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705600" y="838200"/>
            <a:ext cx="2219325" cy="2219325"/>
          </a:xfrm>
          <a:prstGeom prst="rect">
            <a:avLst/>
          </a:prstGeom>
        </p:spPr>
      </p:pic>
      <p:pic>
        <p:nvPicPr>
          <p:cNvPr id="11" name="Рисунок 10" descr="2-696x340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991100" y="4829284"/>
            <a:ext cx="4152900" cy="2028716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0063" cy="685800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86368" y="284416"/>
            <a:ext cx="8793480" cy="32393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 algn="just">
              <a:lnSpc>
                <a:spcPct val="99100"/>
              </a:lnSpc>
              <a:spcBef>
                <a:spcPts val="150"/>
              </a:spcBef>
            </a:pP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762000"/>
            <a:ext cx="8001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000" b="1" u="sng" dirty="0" smtClean="0">
                <a:solidFill>
                  <a:srgbClr val="C00000"/>
                </a:solidFill>
                <a:latin typeface="Times New Roman" pitchFamily="18" charset="0"/>
              </a:rPr>
              <a:t>2. Вторник «Подвиги наших солдат»</a:t>
            </a:r>
          </a:p>
          <a:p>
            <a:pPr algn="l">
              <a:lnSpc>
                <a:spcPct val="80000"/>
              </a:lnSpc>
            </a:pPr>
            <a:endParaRPr lang="ru-RU" sz="2000" b="1" u="sng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pic>
        <p:nvPicPr>
          <p:cNvPr id="8" name="Picture 11" descr="1398873872_0_436bd_d6682726_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14662" y="0"/>
            <a:ext cx="6129338" cy="762000"/>
          </a:xfrm>
          <a:prstGeom prst="rect">
            <a:avLst/>
          </a:prstGeom>
          <a:noFill/>
        </p:spPr>
      </p:pic>
      <p:pic>
        <p:nvPicPr>
          <p:cNvPr id="9" name="Рисунок 8" descr="2-696x340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867401"/>
            <a:ext cx="2398292" cy="990600"/>
          </a:xfrm>
          <a:prstGeom prst="rect">
            <a:avLst/>
          </a:prstGeom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81000" y="1371600"/>
            <a:ext cx="8763000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боях Великой Отечественной войны были задействованы силы всех родов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войск, о храбрости которых до сей поры ходят легенды.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Какие войска сражались за победу?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Одна, из самых страшных участей, досталась пехотным войскам нашей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армии. Превозмогая голод, страх, холод, боль - они стояли до последнего за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свою страну, свой город, дом, семью.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Прочтите рассказы Л.А.Кассиль «Твои защитники»: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https://ped-kopilka.ru/shkolnye-prazdniki/den-pobedy/raskazy-o-velikoi-otechestvenoi-voine-1941-1945/lev-kasil-tvoi-zaschitniki.html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Послушайте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повесть с иллюстрациями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С. М. Георгиевской «Галина мама»: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6"/>
              </a:rPr>
              <a:t>https://youtu.be/Ti60aOUBdn8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 </a:t>
            </a:r>
          </a:p>
          <a:p>
            <a:pPr>
              <a:buFontTx/>
              <a:buNone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них рассказывается том,  как сражались за Родину солдаты :снайперы, зенитчики, летчики, артиллеристы, пехотинцы, связисты, саперы, партизаны.</a:t>
            </a:r>
            <a:r>
              <a:rPr lang="ru-RU" dirty="0" smtClean="0">
                <a:latin typeface="Times New Roman" pitchFamily="18" charset="0"/>
              </a:rPr>
              <a:t> </a:t>
            </a:r>
          </a:p>
          <a:p>
            <a:pPr>
              <a:buFontTx/>
              <a:buNone/>
            </a:pPr>
            <a:r>
              <a:rPr lang="ru-RU" dirty="0" smtClean="0">
                <a:latin typeface="Times New Roman" pitchFamily="18" charset="0"/>
              </a:rPr>
              <a:t>Побеседуйте с детьми о том, кого мы называем защитниками Отечества? Какими чертами должен обладать солдат?  </a:t>
            </a:r>
          </a:p>
          <a:p>
            <a:pPr>
              <a:buFontTx/>
              <a:buNone/>
            </a:pPr>
            <a:r>
              <a:rPr lang="ru-RU" dirty="0" smtClean="0">
                <a:latin typeface="Times New Roman" pitchFamily="18" charset="0"/>
              </a:rPr>
              <a:t>Разгадайте с детьми кроссворд пройдя по ссылке: </a:t>
            </a:r>
            <a:r>
              <a:rPr lang="en-US" dirty="0" smtClean="0">
                <a:latin typeface="Times New Roman" pitchFamily="18" charset="0"/>
                <a:hlinkClick r:id="rId7"/>
              </a:rPr>
              <a:t>https://ped-kopilka.ru/blogs/marina-sergevna-matveva/krosvord.html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2004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2004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2004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  <a:hlinkClick r:id="rId8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0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0063" cy="685800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81000" y="685800"/>
            <a:ext cx="6374765" cy="551112"/>
          </a:xfrm>
          <a:prstGeom prst="rect">
            <a:avLst/>
          </a:prstGeom>
        </p:spPr>
        <p:txBody>
          <a:bodyPr vert="horz" wrap="square" lIns="0" tIns="180022" rIns="0" bIns="0" rtlCol="0">
            <a:spAutoFit/>
          </a:bodyPr>
          <a:lstStyle/>
          <a:p>
            <a:pPr marL="1504950">
              <a:lnSpc>
                <a:spcPct val="100000"/>
              </a:lnSpc>
              <a:spcBef>
                <a:spcPts val="130"/>
              </a:spcBef>
            </a:pP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</a:rPr>
              <a:t>3. Среда  – «Война глазами детей»</a:t>
            </a:r>
            <a:endParaRPr sz="2400" spc="-2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1676400"/>
            <a:ext cx="8077200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dirty="0" smtClean="0">
                <a:latin typeface="Times New Roman" pitchFamily="18" charset="0"/>
              </a:rPr>
              <a:t>     </a:t>
            </a:r>
            <a:endParaRPr lang="ru-RU" dirty="0"/>
          </a:p>
        </p:txBody>
      </p:sp>
      <p:pic>
        <p:nvPicPr>
          <p:cNvPr id="6" name="Picture 6" descr="1398873872_0_436bd_d6682726_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681537" cy="762000"/>
          </a:xfrm>
          <a:prstGeom prst="rect">
            <a:avLst/>
          </a:prstGeom>
          <a:noFill/>
        </p:spPr>
      </p:pic>
      <p:pic>
        <p:nvPicPr>
          <p:cNvPr id="7" name="Picture 6" descr="1398873872_0_436bd_d6682726_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5638800"/>
            <a:ext cx="6096000" cy="1219200"/>
          </a:xfrm>
          <a:prstGeom prst="rect">
            <a:avLst/>
          </a:prstGeom>
          <a:noFill/>
        </p:spPr>
      </p:pic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533400" y="1371600"/>
            <a:ext cx="77724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 войны - кто они? Как они жили и чем занимались? Ребятам нашего времени необходимо рассказывать о том, как "дети войны" наравне со взрослыми  защищали Родину, попадали в плен, жертвуя собственными жизнями. Они сбегали из дома на фронт, чтобы защищать своих близких от врагов.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тылу и на линии фронта они каждый день совершали подвиг.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них не было времени на детство, им не достались годы, чтобы взрослеть. Многие из них были настоящими героями.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Предлагаю совместно с детьми посмотреть презентацию:«Дети войны»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https://nsportal.ru/sites/default/files/2020/04/27/deti_voyny.pptx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обучающее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видео: «Юные Герои Великой Отечественной» 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hlinkClick r:id="rId5"/>
              </a:rPr>
              <a:t>https://youtu.be/3aBFAq9HRZU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48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4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4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48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0063" cy="685800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66800" y="838200"/>
            <a:ext cx="5688965" cy="797333"/>
          </a:xfrm>
          <a:prstGeom prst="rect">
            <a:avLst/>
          </a:prstGeom>
        </p:spPr>
        <p:txBody>
          <a:bodyPr vert="horz" wrap="square" lIns="0" tIns="180022" rIns="0" bIns="0" rtlCol="0">
            <a:spAutoFit/>
          </a:bodyPr>
          <a:lstStyle/>
          <a:p>
            <a:pPr marL="1504950">
              <a:lnSpc>
                <a:spcPct val="100000"/>
              </a:lnSpc>
              <a:spcBef>
                <a:spcPts val="130"/>
              </a:spcBef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4. Четверг – « Герои рядом с нами»</a:t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  </a:t>
            </a:r>
            <a:endParaRPr spc="-2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1676400"/>
            <a:ext cx="8077200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dirty="0" smtClean="0">
                <a:latin typeface="Times New Roman" pitchFamily="18" charset="0"/>
              </a:rPr>
              <a:t>     </a:t>
            </a:r>
            <a:endParaRPr lang="ru-RU" dirty="0"/>
          </a:p>
        </p:txBody>
      </p:sp>
      <p:pic>
        <p:nvPicPr>
          <p:cNvPr id="6" name="Picture 6" descr="1398873872_0_436bd_d6682726_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0"/>
            <a:ext cx="7162800" cy="762000"/>
          </a:xfrm>
          <a:prstGeom prst="rect">
            <a:avLst/>
          </a:prstGeom>
          <a:noFill/>
        </p:spPr>
      </p:pic>
      <p:pic>
        <p:nvPicPr>
          <p:cNvPr id="7" name="Picture 6" descr="1398873872_0_436bd_d6682726_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5638800"/>
            <a:ext cx="3276600" cy="1219200"/>
          </a:xfrm>
          <a:prstGeom prst="rect">
            <a:avLst/>
          </a:prstGeom>
          <a:noFill/>
        </p:spPr>
      </p:pic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609600" y="1371600"/>
            <a:ext cx="75438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Посмотрите мультфильм "Партизанская снегурочка"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4"/>
              </a:rPr>
              <a:t>https://www.youtube.com/watch?v=3UUTQK2h9vI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Посетите своих  прабабушек, и прадедушек. Попросите их восстановить хронологию тех лет, когда  они были детьми. Узнайте, как они помогали на фронте или в тылу. Или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расскажите детям сами о своих воспоминаниях из их рассказов.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 можете нарисовать для родных рисунок, посмотрев выставку детского творчества: «Мир глазами детей»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https://kartinki.pics/pics/38801-risunok-na-temu-mir-glazami-detej.html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 descr="2-696x340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4724400"/>
            <a:ext cx="4953000" cy="2133601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0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0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0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017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1417</TotalTime>
  <Words>1035</Words>
  <Application>Microsoft Office PowerPoint</Application>
  <PresentationFormat>Экран (4:3)</PresentationFormat>
  <Paragraphs>75</Paragraphs>
  <Slides>11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МАДОУ №6 детский сад «Золушка»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3. Среда  – «Война глазами детей»</vt:lpstr>
      <vt:lpstr>4. Четверг – « Герои рядом с нами»   </vt:lpstr>
      <vt:lpstr>5. Пятница  – «Мир без войны»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9</cp:revision>
  <dcterms:created xsi:type="dcterms:W3CDTF">2023-11-20T14:58:26Z</dcterms:created>
  <dcterms:modified xsi:type="dcterms:W3CDTF">2023-11-24T01:10:47Z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2020-04-29T00:00:00Z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2023-11-20T00:00:00Z</vt:filetime>
  </property>
  <property fmtid="{D5CDD505-2E9C-101B-9397-08002B2CF9AE}" pid="5" name="Producer">
    <vt:lpwstr>GPL Ghostscript 9.25</vt:lpwstr>
  </property>
</Properties>
</file>