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9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485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изавета Кудинова" userId="bf4e8166ed08984b" providerId="LiveId" clId="{920B68EF-9F96-4429-B98C-F4EE87043484}"/>
    <pc:docChg chg="undo redo custSel addSld delSld modSld sldOrd modMainMaster">
      <pc:chgData name="Елизавета Кудинова" userId="bf4e8166ed08984b" providerId="LiveId" clId="{920B68EF-9F96-4429-B98C-F4EE87043484}" dt="2023-11-20T06:46:22.487" v="690" actId="1076"/>
      <pc:docMkLst>
        <pc:docMk/>
      </pc:docMkLst>
      <pc:sldChg chg="add del">
        <pc:chgData name="Елизавета Кудинова" userId="bf4e8166ed08984b" providerId="LiveId" clId="{920B68EF-9F96-4429-B98C-F4EE87043484}" dt="2023-11-15T04:46:21.574" v="4" actId="2696"/>
        <pc:sldMkLst>
          <pc:docMk/>
          <pc:sldMk cId="706778837" sldId="256"/>
        </pc:sldMkLst>
      </pc:sldChg>
      <pc:sldChg chg="new del">
        <pc:chgData name="Елизавета Кудинова" userId="bf4e8166ed08984b" providerId="LiveId" clId="{920B68EF-9F96-4429-B98C-F4EE87043484}" dt="2023-11-15T04:46:10.952" v="1" actId="2696"/>
        <pc:sldMkLst>
          <pc:docMk/>
          <pc:sldMk cId="2975776916" sldId="256"/>
        </pc:sldMkLst>
      </pc:sldChg>
      <pc:sldChg chg="addSp delSp modSp new mod ord">
        <pc:chgData name="Елизавета Кудинова" userId="bf4e8166ed08984b" providerId="LiveId" clId="{920B68EF-9F96-4429-B98C-F4EE87043484}" dt="2023-11-15T05:52:56.527" v="190"/>
        <pc:sldMkLst>
          <pc:docMk/>
          <pc:sldMk cId="4144331083" sldId="257"/>
        </pc:sldMkLst>
        <pc:spChg chg="mod">
          <ac:chgData name="Елизавета Кудинова" userId="bf4e8166ed08984b" providerId="LiveId" clId="{920B68EF-9F96-4429-B98C-F4EE87043484}" dt="2023-11-15T05:44:37.365" v="124" actId="21"/>
          <ac:spMkLst>
            <pc:docMk/>
            <pc:sldMk cId="4144331083" sldId="257"/>
            <ac:spMk id="2" creationId="{67B399D2-8C50-4207-AF3A-AD9BA7A2E94A}"/>
          </ac:spMkLst>
        </pc:spChg>
        <pc:spChg chg="mod">
          <ac:chgData name="Елизавета Кудинова" userId="bf4e8166ed08984b" providerId="LiveId" clId="{920B68EF-9F96-4429-B98C-F4EE87043484}" dt="2023-11-15T05:29:47.781" v="38" actId="27636"/>
          <ac:spMkLst>
            <pc:docMk/>
            <pc:sldMk cId="4144331083" sldId="257"/>
            <ac:spMk id="3" creationId="{2F956925-98EC-4D52-87D5-614C08F24E30}"/>
          </ac:spMkLst>
        </pc:spChg>
        <pc:spChg chg="add del mod">
          <ac:chgData name="Елизавета Кудинова" userId="bf4e8166ed08984b" providerId="LiveId" clId="{920B68EF-9F96-4429-B98C-F4EE87043484}" dt="2023-11-15T05:52:32.025" v="184" actId="21"/>
          <ac:spMkLst>
            <pc:docMk/>
            <pc:sldMk cId="4144331083" sldId="257"/>
            <ac:spMk id="9" creationId="{A9CE2714-9E1C-4974-9343-E0ABF3C590ED}"/>
          </ac:spMkLst>
        </pc:spChg>
        <pc:picChg chg="add del mod">
          <ac:chgData name="Елизавета Кудинова" userId="bf4e8166ed08984b" providerId="LiveId" clId="{920B68EF-9F96-4429-B98C-F4EE87043484}" dt="2023-11-15T05:45:17.624" v="131" actId="21"/>
          <ac:picMkLst>
            <pc:docMk/>
            <pc:sldMk cId="4144331083" sldId="257"/>
            <ac:picMk id="5" creationId="{6C651E2B-1DCA-41F0-8129-B8E847E625DE}"/>
          </ac:picMkLst>
        </pc:picChg>
        <pc:picChg chg="add mod">
          <ac:chgData name="Елизавета Кудинова" userId="bf4e8166ed08984b" providerId="LiveId" clId="{920B68EF-9F96-4429-B98C-F4EE87043484}" dt="2023-11-15T05:45:31.495" v="132"/>
          <ac:picMkLst>
            <pc:docMk/>
            <pc:sldMk cId="4144331083" sldId="257"/>
            <ac:picMk id="7" creationId="{ACD02BCD-5F8D-43C1-8008-0161065F48DD}"/>
          </ac:picMkLst>
        </pc:picChg>
      </pc:sldChg>
      <pc:sldChg chg="addSp delSp modSp new mod ord delAnim modAnim">
        <pc:chgData name="Елизавета Кудинова" userId="bf4e8166ed08984b" providerId="LiveId" clId="{920B68EF-9F96-4429-B98C-F4EE87043484}" dt="2023-11-15T06:31:34.064" v="361" actId="13926"/>
        <pc:sldMkLst>
          <pc:docMk/>
          <pc:sldMk cId="2331073440" sldId="258"/>
        </pc:sldMkLst>
        <pc:spChg chg="add del mod">
          <ac:chgData name="Елизавета Кудинова" userId="bf4e8166ed08984b" providerId="LiveId" clId="{920B68EF-9F96-4429-B98C-F4EE87043484}" dt="2023-11-15T06:10:21.659" v="210" actId="21"/>
          <ac:spMkLst>
            <pc:docMk/>
            <pc:sldMk cId="2331073440" sldId="258"/>
            <ac:spMk id="5" creationId="{9958E3F2-F5C3-4292-AB7C-136855180270}"/>
          </ac:spMkLst>
        </pc:spChg>
        <pc:spChg chg="add del mod">
          <ac:chgData name="Елизавета Кудинова" userId="bf4e8166ed08984b" providerId="LiveId" clId="{920B68EF-9F96-4429-B98C-F4EE87043484}" dt="2023-11-15T06:10:26.650" v="212"/>
          <ac:spMkLst>
            <pc:docMk/>
            <pc:sldMk cId="2331073440" sldId="258"/>
            <ac:spMk id="7" creationId="{1AC5EDCC-CA92-4D1B-BF10-268BC8892B7B}"/>
          </ac:spMkLst>
        </pc:spChg>
        <pc:spChg chg="add mod">
          <ac:chgData name="Елизавета Кудинова" userId="bf4e8166ed08984b" providerId="LiveId" clId="{920B68EF-9F96-4429-B98C-F4EE87043484}" dt="2023-11-15T06:28:00.517" v="311" actId="207"/>
          <ac:spMkLst>
            <pc:docMk/>
            <pc:sldMk cId="2331073440" sldId="258"/>
            <ac:spMk id="9" creationId="{E94297E4-8BD2-4219-96A4-DE6E4C244E01}"/>
          </ac:spMkLst>
        </pc:spChg>
        <pc:spChg chg="add mod">
          <ac:chgData name="Елизавета Кудинова" userId="bf4e8166ed08984b" providerId="LiveId" clId="{920B68EF-9F96-4429-B98C-F4EE87043484}" dt="2023-11-15T06:30:04.786" v="325" actId="21"/>
          <ac:spMkLst>
            <pc:docMk/>
            <pc:sldMk cId="2331073440" sldId="258"/>
            <ac:spMk id="12" creationId="{C628847F-21B4-4A04-A0A5-CCBAAF898121}"/>
          </ac:spMkLst>
        </pc:spChg>
        <pc:spChg chg="add mod">
          <ac:chgData name="Елизавета Кудинова" userId="bf4e8166ed08984b" providerId="LiveId" clId="{920B68EF-9F96-4429-B98C-F4EE87043484}" dt="2023-11-15T06:28:44.526" v="321" actId="14100"/>
          <ac:spMkLst>
            <pc:docMk/>
            <pc:sldMk cId="2331073440" sldId="258"/>
            <ac:spMk id="14" creationId="{EE2C1C94-B30F-4B13-A6FD-C5F6F10FE8AB}"/>
          </ac:spMkLst>
        </pc:spChg>
        <pc:spChg chg="add mod">
          <ac:chgData name="Елизавета Кудинова" userId="bf4e8166ed08984b" providerId="LiveId" clId="{920B68EF-9F96-4429-B98C-F4EE87043484}" dt="2023-11-15T06:31:34.064" v="361" actId="13926"/>
          <ac:spMkLst>
            <pc:docMk/>
            <pc:sldMk cId="2331073440" sldId="258"/>
            <ac:spMk id="17" creationId="{1156CB8B-D625-4103-B029-FAE616776341}"/>
          </ac:spMkLst>
        </pc:spChg>
        <pc:picChg chg="add mod">
          <ac:chgData name="Елизавета Кудинова" userId="bf4e8166ed08984b" providerId="LiveId" clId="{920B68EF-9F96-4429-B98C-F4EE87043484}" dt="2023-11-15T06:28:55.230" v="322" actId="1076"/>
          <ac:picMkLst>
            <pc:docMk/>
            <pc:sldMk cId="2331073440" sldId="258"/>
            <ac:picMk id="3" creationId="{3D9C518B-3FB9-4B8A-8687-491C3A194AA8}"/>
          </ac:picMkLst>
        </pc:picChg>
        <pc:picChg chg="add del mod">
          <ac:chgData name="Елизавета Кудинова" userId="bf4e8166ed08984b" providerId="LiveId" clId="{920B68EF-9F96-4429-B98C-F4EE87043484}" dt="2023-11-15T06:06:46.495" v="207" actId="21"/>
          <ac:picMkLst>
            <pc:docMk/>
            <pc:sldMk cId="2331073440" sldId="258"/>
            <ac:picMk id="6" creationId="{35556289-EC77-4DF0-AFC0-2F464757006C}"/>
          </ac:picMkLst>
        </pc:picChg>
        <pc:picChg chg="add del mod">
          <ac:chgData name="Елизавета Кудинова" userId="bf4e8166ed08984b" providerId="LiveId" clId="{920B68EF-9F96-4429-B98C-F4EE87043484}" dt="2023-11-15T06:27:25.258" v="303" actId="21"/>
          <ac:picMkLst>
            <pc:docMk/>
            <pc:sldMk cId="2331073440" sldId="258"/>
            <ac:picMk id="10" creationId="{31AF8119-9B0A-4C40-A7C5-DF78A7BAF54E}"/>
          </ac:picMkLst>
        </pc:picChg>
        <pc:picChg chg="add mod">
          <ac:chgData name="Елизавета Кудинова" userId="bf4e8166ed08984b" providerId="LiveId" clId="{920B68EF-9F96-4429-B98C-F4EE87043484}" dt="2023-11-15T06:29:52.944" v="323" actId="1076"/>
          <ac:picMkLst>
            <pc:docMk/>
            <pc:sldMk cId="2331073440" sldId="258"/>
            <ac:picMk id="15" creationId="{C4393D1A-3DA4-4DFC-ACFE-B3E512E9C40C}"/>
          </ac:picMkLst>
        </pc:picChg>
      </pc:sldChg>
      <pc:sldChg chg="modSp new del">
        <pc:chgData name="Елизавета Кудинова" userId="bf4e8166ed08984b" providerId="LiveId" clId="{920B68EF-9F96-4429-B98C-F4EE87043484}" dt="2023-11-15T05:36:29.918" v="69" actId="2696"/>
        <pc:sldMkLst>
          <pc:docMk/>
          <pc:sldMk cId="2624136835" sldId="258"/>
        </pc:sldMkLst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2624136835" sldId="258"/>
            <ac:spMk id="2" creationId="{7ADFF38B-7573-4D44-B8CF-11F041FE98B6}"/>
          </ac:spMkLst>
        </pc:spChg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2624136835" sldId="258"/>
            <ac:spMk id="3" creationId="{0E8097B5-B3FD-4897-80FF-8BA6CDB3A3F7}"/>
          </ac:spMkLst>
        </pc:spChg>
      </pc:sldChg>
      <pc:sldChg chg="new del">
        <pc:chgData name="Елизавета Кудинова" userId="bf4e8166ed08984b" providerId="LiveId" clId="{920B68EF-9F96-4429-B98C-F4EE87043484}" dt="2023-11-15T05:25:33.879" v="24" actId="2696"/>
        <pc:sldMkLst>
          <pc:docMk/>
          <pc:sldMk cId="3265593668" sldId="258"/>
        </pc:sldMkLst>
      </pc:sldChg>
      <pc:sldChg chg="addSp delSp modSp new del mod">
        <pc:chgData name="Елизавета Кудинова" userId="bf4e8166ed08984b" providerId="LiveId" clId="{920B68EF-9F96-4429-B98C-F4EE87043484}" dt="2023-11-15T05:48:46.535" v="139" actId="2696"/>
        <pc:sldMkLst>
          <pc:docMk/>
          <pc:sldMk cId="3392480477" sldId="258"/>
        </pc:sldMkLst>
        <pc:spChg chg="mod">
          <ac:chgData name="Елизавета Кудинова" userId="bf4e8166ed08984b" providerId="LiveId" clId="{920B68EF-9F96-4429-B98C-F4EE87043484}" dt="2023-11-15T05:36:42.152" v="73" actId="1076"/>
          <ac:spMkLst>
            <pc:docMk/>
            <pc:sldMk cId="3392480477" sldId="258"/>
            <ac:spMk id="2" creationId="{94C38A58-49EE-4E5C-979D-95D26A43C637}"/>
          </ac:spMkLst>
        </pc:spChg>
        <pc:spChg chg="del mod">
          <ac:chgData name="Елизавета Кудинова" userId="bf4e8166ed08984b" providerId="LiveId" clId="{920B68EF-9F96-4429-B98C-F4EE87043484}" dt="2023-11-15T05:37:03.579" v="78"/>
          <ac:spMkLst>
            <pc:docMk/>
            <pc:sldMk cId="3392480477" sldId="258"/>
            <ac:spMk id="3" creationId="{27780DFC-F0CF-434B-9DA6-A253B4D04F37}"/>
          </ac:spMkLst>
        </pc:spChg>
        <pc:spChg chg="add del">
          <ac:chgData name="Елизавета Кудинова" userId="bf4e8166ed08984b" providerId="LiveId" clId="{920B68EF-9F96-4429-B98C-F4EE87043484}" dt="2023-11-15T05:37:01.120" v="77"/>
          <ac:spMkLst>
            <pc:docMk/>
            <pc:sldMk cId="3392480477" sldId="258"/>
            <ac:spMk id="4" creationId="{59AEF314-8CFE-45C9-8DE9-A007B3086134}"/>
          </ac:spMkLst>
        </pc:spChg>
        <pc:spChg chg="add mod">
          <ac:chgData name="Елизавета Кудинова" userId="bf4e8166ed08984b" providerId="LiveId" clId="{920B68EF-9F96-4429-B98C-F4EE87043484}" dt="2023-11-15T05:45:49.078" v="133" actId="21"/>
          <ac:spMkLst>
            <pc:docMk/>
            <pc:sldMk cId="3392480477" sldId="258"/>
            <ac:spMk id="5" creationId="{F1AA7BEE-978D-4DAF-B434-D331C6764328}"/>
          </ac:spMkLst>
        </pc:spChg>
      </pc:sldChg>
      <pc:sldChg chg="addSp delSp modSp new del">
        <pc:chgData name="Елизавета Кудинова" userId="bf4e8166ed08984b" providerId="LiveId" clId="{920B68EF-9F96-4429-B98C-F4EE87043484}" dt="2023-11-15T05:36:28.153" v="68" actId="2696"/>
        <pc:sldMkLst>
          <pc:docMk/>
          <pc:sldMk cId="1203357673" sldId="259"/>
        </pc:sldMkLst>
        <pc:spChg chg="add del mod">
          <ac:chgData name="Елизавета Кудинова" userId="bf4e8166ed08984b" providerId="LiveId" clId="{920B68EF-9F96-4429-B98C-F4EE87043484}" dt="2023-11-15T05:36:21.799" v="66"/>
          <ac:spMkLst>
            <pc:docMk/>
            <pc:sldMk cId="1203357673" sldId="259"/>
            <ac:spMk id="2" creationId="{E64591BF-8671-4DDB-8285-005191609D47}"/>
          </ac:spMkLst>
        </pc:spChg>
      </pc:sldChg>
      <pc:sldChg chg="addSp delSp modSp add del mod">
        <pc:chgData name="Елизавета Кудинова" userId="bf4e8166ed08984b" providerId="LiveId" clId="{920B68EF-9F96-4429-B98C-F4EE87043484}" dt="2023-11-15T05:52:39.470" v="187" actId="2696"/>
        <pc:sldMkLst>
          <pc:docMk/>
          <pc:sldMk cId="1368012509" sldId="259"/>
        </pc:sldMkLst>
        <pc:spChg chg="del">
          <ac:chgData name="Елизавета Кудинова" userId="bf4e8166ed08984b" providerId="LiveId" clId="{920B68EF-9F96-4429-B98C-F4EE87043484}" dt="2023-11-15T05:42:23.909" v="106"/>
          <ac:spMkLst>
            <pc:docMk/>
            <pc:sldMk cId="1368012509" sldId="259"/>
            <ac:spMk id="3" creationId="{0E8097B5-B3FD-4897-80FF-8BA6CDB3A3F7}"/>
          </ac:spMkLst>
        </pc:spChg>
        <pc:spChg chg="add del mod">
          <ac:chgData name="Елизавета Кудинова" userId="bf4e8166ed08984b" providerId="LiveId" clId="{920B68EF-9F96-4429-B98C-F4EE87043484}" dt="2023-11-15T05:44:41.400" v="129"/>
          <ac:spMkLst>
            <pc:docMk/>
            <pc:sldMk cId="1368012509" sldId="259"/>
            <ac:spMk id="7" creationId="{EE531A6B-76FA-4D05-A238-277592047B9E}"/>
          </ac:spMkLst>
        </pc:spChg>
        <pc:spChg chg="add del mod">
          <ac:chgData name="Елизавета Кудинова" userId="bf4e8166ed08984b" providerId="LiveId" clId="{920B68EF-9F96-4429-B98C-F4EE87043484}" dt="2023-11-15T05:49:29.824" v="141"/>
          <ac:spMkLst>
            <pc:docMk/>
            <pc:sldMk cId="1368012509" sldId="259"/>
            <ac:spMk id="9" creationId="{3E6D79E1-5F57-43D7-9D5D-EEE50216D3F7}"/>
          </ac:spMkLst>
        </pc:spChg>
        <pc:spChg chg="add del mod">
          <ac:chgData name="Елизавета Кудинова" userId="bf4e8166ed08984b" providerId="LiveId" clId="{920B68EF-9F96-4429-B98C-F4EE87043484}" dt="2023-11-15T05:52:28.602" v="182" actId="22"/>
          <ac:spMkLst>
            <pc:docMk/>
            <pc:sldMk cId="1368012509" sldId="259"/>
            <ac:spMk id="13" creationId="{746CE948-7456-42E4-9643-0441CB1FCD0A}"/>
          </ac:spMkLst>
        </pc:spChg>
        <pc:picChg chg="add del mod">
          <ac:chgData name="Елизавета Кудинова" userId="bf4e8166ed08984b" providerId="LiveId" clId="{920B68EF-9F96-4429-B98C-F4EE87043484}" dt="2023-11-15T05:48:52.663" v="140" actId="21"/>
          <ac:picMkLst>
            <pc:docMk/>
            <pc:sldMk cId="1368012509" sldId="259"/>
            <ac:picMk id="5" creationId="{A192C991-4187-40E7-A130-B5F6CE33CE59}"/>
          </ac:picMkLst>
        </pc:picChg>
        <pc:picChg chg="add mod">
          <ac:chgData name="Елизавета Кудинова" userId="bf4e8166ed08984b" providerId="LiveId" clId="{920B68EF-9F96-4429-B98C-F4EE87043484}" dt="2023-11-15T05:52:24.658" v="178" actId="14100"/>
          <ac:picMkLst>
            <pc:docMk/>
            <pc:sldMk cId="1368012509" sldId="259"/>
            <ac:picMk id="11" creationId="{C844435A-E73B-49B4-9690-3B8B7F6A4F49}"/>
          </ac:picMkLst>
        </pc:picChg>
      </pc:sldChg>
      <pc:sldChg chg="addSp modSp new mod ord">
        <pc:chgData name="Елизавета Кудинова" userId="bf4e8166ed08984b" providerId="LiveId" clId="{920B68EF-9F96-4429-B98C-F4EE87043484}" dt="2023-11-20T06:46:22.487" v="690" actId="1076"/>
        <pc:sldMkLst>
          <pc:docMk/>
          <pc:sldMk cId="3629326162" sldId="259"/>
        </pc:sldMkLst>
        <pc:spChg chg="add mod">
          <ac:chgData name="Елизавета Кудинова" userId="bf4e8166ed08984b" providerId="LiveId" clId="{920B68EF-9F96-4429-B98C-F4EE87043484}" dt="2023-11-20T06:46:22.487" v="690" actId="1076"/>
          <ac:spMkLst>
            <pc:docMk/>
            <pc:sldMk cId="3629326162" sldId="259"/>
            <ac:spMk id="5" creationId="{1F338F1B-EAF9-4C11-B1FF-87F3381044E5}"/>
          </ac:spMkLst>
        </pc:spChg>
        <pc:picChg chg="add mod">
          <ac:chgData name="Елизавета Кудинова" userId="bf4e8166ed08984b" providerId="LiveId" clId="{920B68EF-9F96-4429-B98C-F4EE87043484}" dt="2023-11-15T05:55:06.089" v="195"/>
          <ac:picMkLst>
            <pc:docMk/>
            <pc:sldMk cId="3629326162" sldId="259"/>
            <ac:picMk id="3" creationId="{677B07D4-2ED7-4133-B0AA-02B5FC1F15A9}"/>
          </ac:picMkLst>
        </pc:picChg>
        <pc:picChg chg="add mod">
          <ac:chgData name="Елизавета Кудинова" userId="bf4e8166ed08984b" providerId="LiveId" clId="{920B68EF-9F96-4429-B98C-F4EE87043484}" dt="2023-11-20T06:45:58.202" v="667"/>
          <ac:picMkLst>
            <pc:docMk/>
            <pc:sldMk cId="3629326162" sldId="259"/>
            <ac:picMk id="4" creationId="{AF105C00-2334-43C4-A080-83F03CE6F425}"/>
          </ac:picMkLst>
        </pc:picChg>
      </pc:sldChg>
      <pc:sldChg chg="modSp add del">
        <pc:chgData name="Елизавета Кудинова" userId="bf4e8166ed08984b" providerId="LiveId" clId="{920B68EF-9F96-4429-B98C-F4EE87043484}" dt="2023-11-15T05:35:31.094" v="56" actId="2696"/>
        <pc:sldMkLst>
          <pc:docMk/>
          <pc:sldMk cId="4281307797" sldId="259"/>
        </pc:sldMkLst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4281307797" sldId="259"/>
            <ac:spMk id="2" creationId="{02FC38C8-B277-4EC6-B218-50B314CA70A6}"/>
          </ac:spMkLst>
        </pc:spChg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4281307797" sldId="259"/>
            <ac:spMk id="3" creationId="{876AF084-CC0F-4ECD-9BFD-804C34E1408F}"/>
          </ac:spMkLst>
        </pc:spChg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4281307797" sldId="259"/>
            <ac:spMk id="4" creationId="{0A6F19C1-5379-487F-A713-1134E59F7E62}"/>
          </ac:spMkLst>
        </pc:spChg>
      </pc:sldChg>
      <pc:sldChg chg="addSp delSp modSp new mod">
        <pc:chgData name="Елизавета Кудинова" userId="bf4e8166ed08984b" providerId="LiveId" clId="{920B68EF-9F96-4429-B98C-F4EE87043484}" dt="2023-11-15T06:21:36.816" v="269"/>
        <pc:sldMkLst>
          <pc:docMk/>
          <pc:sldMk cId="469839715" sldId="260"/>
        </pc:sldMkLst>
        <pc:spChg chg="del">
          <ac:chgData name="Елизавета Кудинова" userId="bf4e8166ed08984b" providerId="LiveId" clId="{920B68EF-9F96-4429-B98C-F4EE87043484}" dt="2023-11-15T06:11:23.542" v="214"/>
          <ac:spMkLst>
            <pc:docMk/>
            <pc:sldMk cId="469839715" sldId="260"/>
            <ac:spMk id="3" creationId="{496F3082-DB2E-4FE7-9DC3-89C5C987B05A}"/>
          </ac:spMkLst>
        </pc:spChg>
        <pc:spChg chg="add mod">
          <ac:chgData name="Елизавета Кудинова" userId="bf4e8166ed08984b" providerId="LiveId" clId="{920B68EF-9F96-4429-B98C-F4EE87043484}" dt="2023-11-15T06:14:36.231" v="227" actId="14100"/>
          <ac:spMkLst>
            <pc:docMk/>
            <pc:sldMk cId="469839715" sldId="260"/>
            <ac:spMk id="7" creationId="{4AFC4175-7299-4625-A769-18066A566CD3}"/>
          </ac:spMkLst>
        </pc:spChg>
        <pc:spChg chg="add mod">
          <ac:chgData name="Елизавета Кудинова" userId="bf4e8166ed08984b" providerId="LiveId" clId="{920B68EF-9F96-4429-B98C-F4EE87043484}" dt="2023-11-15T06:21:36.816" v="269"/>
          <ac:spMkLst>
            <pc:docMk/>
            <pc:sldMk cId="469839715" sldId="260"/>
            <ac:spMk id="9" creationId="{32B3B2DC-C31B-46BC-B4B5-8446D21BE74B}"/>
          </ac:spMkLst>
        </pc:spChg>
        <pc:picChg chg="add mod">
          <ac:chgData name="Елизавета Кудинова" userId="bf4e8166ed08984b" providerId="LiveId" clId="{920B68EF-9F96-4429-B98C-F4EE87043484}" dt="2023-11-15T06:11:49.346" v="218" actId="14100"/>
          <ac:picMkLst>
            <pc:docMk/>
            <pc:sldMk cId="469839715" sldId="260"/>
            <ac:picMk id="5" creationId="{4BEEDDB9-7F17-4E2D-B7A1-E5FF4582FAD6}"/>
          </ac:picMkLst>
        </pc:picChg>
        <pc:picChg chg="add mod">
          <ac:chgData name="Елизавета Кудинова" userId="bf4e8166ed08984b" providerId="LiveId" clId="{920B68EF-9F96-4429-B98C-F4EE87043484}" dt="2023-11-15T06:21:36.263" v="268" actId="1076"/>
          <ac:picMkLst>
            <pc:docMk/>
            <pc:sldMk cId="469839715" sldId="260"/>
            <ac:picMk id="11" creationId="{DE8FE29C-439F-408D-98BF-A44B30FA1FFA}"/>
          </ac:picMkLst>
        </pc:picChg>
      </pc:sldChg>
      <pc:sldChg chg="modSp new del mod">
        <pc:chgData name="Елизавета Кудинова" userId="bf4e8166ed08984b" providerId="LiveId" clId="{920B68EF-9F96-4429-B98C-F4EE87043484}" dt="2023-11-15T05:52:35.849" v="185" actId="2696"/>
        <pc:sldMkLst>
          <pc:docMk/>
          <pc:sldMk cId="1702543547" sldId="260"/>
        </pc:sldMkLst>
        <pc:spChg chg="mod">
          <ac:chgData name="Елизавета Кудинова" userId="bf4e8166ed08984b" providerId="LiveId" clId="{920B68EF-9F96-4429-B98C-F4EE87043484}" dt="2023-11-15T05:44:44.376" v="130"/>
          <ac:spMkLst>
            <pc:docMk/>
            <pc:sldMk cId="1702543547" sldId="260"/>
            <ac:spMk id="3" creationId="{3BA1B75F-3C84-4404-B956-554F272C196A}"/>
          </ac:spMkLst>
        </pc:spChg>
      </pc:sldChg>
      <pc:sldChg chg="modSp add del">
        <pc:chgData name="Елизавета Кудинова" userId="bf4e8166ed08984b" providerId="LiveId" clId="{920B68EF-9F96-4429-B98C-F4EE87043484}" dt="2023-11-15T05:35:29.183" v="55" actId="2696"/>
        <pc:sldMkLst>
          <pc:docMk/>
          <pc:sldMk cId="3581494887" sldId="260"/>
        </pc:sldMkLst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3581494887" sldId="260"/>
            <ac:spMk id="2" creationId="{02FC38C8-B277-4EC6-B218-50B314CA70A6}"/>
          </ac:spMkLst>
        </pc:spChg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3581494887" sldId="260"/>
            <ac:spMk id="3" creationId="{876AF084-CC0F-4ECD-9BFD-804C34E1408F}"/>
          </ac:spMkLst>
        </pc:spChg>
        <pc:spChg chg="mod">
          <ac:chgData name="Елизавета Кудинова" userId="bf4e8166ed08984b" providerId="LiveId" clId="{920B68EF-9F96-4429-B98C-F4EE87043484}" dt="2023-11-15T05:31:13.934" v="53"/>
          <ac:spMkLst>
            <pc:docMk/>
            <pc:sldMk cId="3581494887" sldId="260"/>
            <ac:spMk id="4" creationId="{0A6F19C1-5379-487F-A713-1134E59F7E62}"/>
          </ac:spMkLst>
        </pc:spChg>
      </pc:sldChg>
      <pc:sldChg chg="add del">
        <pc:chgData name="Елизавета Кудинова" userId="bf4e8166ed08984b" providerId="LiveId" clId="{920B68EF-9F96-4429-B98C-F4EE87043484}" dt="2023-11-15T05:36:26.293" v="67" actId="2696"/>
        <pc:sldMkLst>
          <pc:docMk/>
          <pc:sldMk cId="4201708419" sldId="260"/>
        </pc:sldMkLst>
      </pc:sldChg>
      <pc:sldChg chg="addSp modSp new mod modAnim">
        <pc:chgData name="Елизавета Кудинова" userId="bf4e8166ed08984b" providerId="LiveId" clId="{920B68EF-9F96-4429-B98C-F4EE87043484}" dt="2023-11-15T06:52:13.924" v="578" actId="1076"/>
        <pc:sldMkLst>
          <pc:docMk/>
          <pc:sldMk cId="3678451254" sldId="261"/>
        </pc:sldMkLst>
        <pc:spChg chg="add mod">
          <ac:chgData name="Елизавета Кудинова" userId="bf4e8166ed08984b" providerId="LiveId" clId="{920B68EF-9F96-4429-B98C-F4EE87043484}" dt="2023-11-15T06:51:24.243" v="565" actId="1076"/>
          <ac:spMkLst>
            <pc:docMk/>
            <pc:sldMk cId="3678451254" sldId="261"/>
            <ac:spMk id="6" creationId="{D1BFE467-0D05-4DEA-9956-DD4142975AB6}"/>
          </ac:spMkLst>
        </pc:spChg>
        <pc:spChg chg="add mod">
          <ac:chgData name="Елизавета Кудинова" userId="bf4e8166ed08984b" providerId="LiveId" clId="{920B68EF-9F96-4429-B98C-F4EE87043484}" dt="2023-11-15T06:51:30.926" v="566" actId="1076"/>
          <ac:spMkLst>
            <pc:docMk/>
            <pc:sldMk cId="3678451254" sldId="261"/>
            <ac:spMk id="8" creationId="{9BEBADC2-67F0-4923-9C02-2560725AA6D2}"/>
          </ac:spMkLst>
        </pc:spChg>
        <pc:picChg chg="add mod">
          <ac:chgData name="Елизавета Кудинова" userId="bf4e8166ed08984b" providerId="LiveId" clId="{920B68EF-9F96-4429-B98C-F4EE87043484}" dt="2023-11-15T06:45:25.126" v="369" actId="14100"/>
          <ac:picMkLst>
            <pc:docMk/>
            <pc:sldMk cId="3678451254" sldId="261"/>
            <ac:picMk id="3" creationId="{9CC791A7-002E-4648-BEE1-2BD7B17FD80A}"/>
          </ac:picMkLst>
        </pc:picChg>
        <pc:picChg chg="add mod">
          <ac:chgData name="Елизавета Кудинова" userId="bf4e8166ed08984b" providerId="LiveId" clId="{920B68EF-9F96-4429-B98C-F4EE87043484}" dt="2023-11-15T06:51:20.406" v="564" actId="1076"/>
          <ac:picMkLst>
            <pc:docMk/>
            <pc:sldMk cId="3678451254" sldId="261"/>
            <ac:picMk id="4" creationId="{3B520F4E-6554-499B-A68F-C39BFB11A009}"/>
          </ac:picMkLst>
        </pc:picChg>
        <pc:picChg chg="add mod">
          <ac:chgData name="Елизавета Кудинова" userId="bf4e8166ed08984b" providerId="LiveId" clId="{920B68EF-9F96-4429-B98C-F4EE87043484}" dt="2023-11-15T06:51:59.584" v="572" actId="1076"/>
          <ac:picMkLst>
            <pc:docMk/>
            <pc:sldMk cId="3678451254" sldId="261"/>
            <ac:picMk id="10" creationId="{D90C9472-D6E9-4B85-8B51-5F6C1BBC934D}"/>
          </ac:picMkLst>
        </pc:picChg>
        <pc:picChg chg="add mod">
          <ac:chgData name="Елизавета Кудинова" userId="bf4e8166ed08984b" providerId="LiveId" clId="{920B68EF-9F96-4429-B98C-F4EE87043484}" dt="2023-11-15T06:52:13.924" v="578" actId="1076"/>
          <ac:picMkLst>
            <pc:docMk/>
            <pc:sldMk cId="3678451254" sldId="261"/>
            <ac:picMk id="12" creationId="{57973F43-07D6-472E-88DC-F6CC185AD6B2}"/>
          </ac:picMkLst>
        </pc:picChg>
      </pc:sldChg>
      <pc:sldChg chg="addSp modSp new del mod">
        <pc:chgData name="Елизавета Кудинова" userId="bf4e8166ed08984b" providerId="LiveId" clId="{920B68EF-9F96-4429-B98C-F4EE87043484}" dt="2023-11-15T05:52:37.461" v="186" actId="2696"/>
        <pc:sldMkLst>
          <pc:docMk/>
          <pc:sldMk cId="4209387814" sldId="261"/>
        </pc:sldMkLst>
        <pc:spChg chg="add mod">
          <ac:chgData name="Елизавета Кудинова" userId="bf4e8166ed08984b" providerId="LiveId" clId="{920B68EF-9F96-4429-B98C-F4EE87043484}" dt="2023-11-15T05:39:48.832" v="105" actId="20577"/>
          <ac:spMkLst>
            <pc:docMk/>
            <pc:sldMk cId="4209387814" sldId="261"/>
            <ac:spMk id="3" creationId="{EFE35441-E79F-42BB-826E-7CE3B3E6DEC4}"/>
          </ac:spMkLst>
        </pc:spChg>
      </pc:sldChg>
      <pc:sldChg chg="addSp modSp new mod">
        <pc:chgData name="Елизавета Кудинова" userId="bf4e8166ed08984b" providerId="LiveId" clId="{920B68EF-9F96-4429-B98C-F4EE87043484}" dt="2023-11-15T06:54:55.844" v="628" actId="313"/>
        <pc:sldMkLst>
          <pc:docMk/>
          <pc:sldMk cId="1404738989" sldId="262"/>
        </pc:sldMkLst>
        <pc:spChg chg="add mod">
          <ac:chgData name="Елизавета Кудинова" userId="bf4e8166ed08984b" providerId="LiveId" clId="{920B68EF-9F96-4429-B98C-F4EE87043484}" dt="2023-11-15T06:54:55.844" v="628" actId="313"/>
          <ac:spMkLst>
            <pc:docMk/>
            <pc:sldMk cId="1404738989" sldId="262"/>
            <ac:spMk id="5" creationId="{9E6465DE-7449-4B6C-853B-3D845A3E1B60}"/>
          </ac:spMkLst>
        </pc:spChg>
        <pc:picChg chg="add mod">
          <ac:chgData name="Елизавета Кудинова" userId="bf4e8166ed08984b" providerId="LiveId" clId="{920B68EF-9F96-4429-B98C-F4EE87043484}" dt="2023-11-15T06:53:03.108" v="580"/>
          <ac:picMkLst>
            <pc:docMk/>
            <pc:sldMk cId="1404738989" sldId="262"/>
            <ac:picMk id="3" creationId="{47DE43C0-5EDD-4D85-BA82-C8E9A4CACA83}"/>
          </ac:picMkLst>
        </pc:picChg>
      </pc:sldChg>
      <pc:sldChg chg="addSp modSp new mod">
        <pc:chgData name="Елизавета Кудинова" userId="bf4e8166ed08984b" providerId="LiveId" clId="{920B68EF-9F96-4429-B98C-F4EE87043484}" dt="2023-11-15T06:57:59.603" v="659" actId="113"/>
        <pc:sldMkLst>
          <pc:docMk/>
          <pc:sldMk cId="3081295301" sldId="263"/>
        </pc:sldMkLst>
        <pc:spChg chg="add mod">
          <ac:chgData name="Елизавета Кудинова" userId="bf4e8166ed08984b" providerId="LiveId" clId="{920B68EF-9F96-4429-B98C-F4EE87043484}" dt="2023-11-15T06:56:39.823" v="639" actId="688"/>
          <ac:spMkLst>
            <pc:docMk/>
            <pc:sldMk cId="3081295301" sldId="263"/>
            <ac:spMk id="5" creationId="{36A3F556-95DA-4CC4-A284-375911D9BD2E}"/>
          </ac:spMkLst>
        </pc:spChg>
        <pc:spChg chg="add mod">
          <ac:chgData name="Елизавета Кудинова" userId="bf4e8166ed08984b" providerId="LiveId" clId="{920B68EF-9F96-4429-B98C-F4EE87043484}" dt="2023-11-15T06:57:59.603" v="659" actId="113"/>
          <ac:spMkLst>
            <pc:docMk/>
            <pc:sldMk cId="3081295301" sldId="263"/>
            <ac:spMk id="7" creationId="{05EFCDD0-FAC8-4932-8C27-5A69F2FCF280}"/>
          </ac:spMkLst>
        </pc:spChg>
        <pc:picChg chg="add mod">
          <ac:chgData name="Елизавета Кудинова" userId="bf4e8166ed08984b" providerId="LiveId" clId="{920B68EF-9F96-4429-B98C-F4EE87043484}" dt="2023-11-15T06:55:10.883" v="630"/>
          <ac:picMkLst>
            <pc:docMk/>
            <pc:sldMk cId="3081295301" sldId="263"/>
            <ac:picMk id="3" creationId="{D8C5B803-E721-4CC4-AFA2-454B4ED887ED}"/>
          </ac:picMkLst>
        </pc:picChg>
      </pc:sldChg>
      <pc:sldChg chg="addSp modSp new">
        <pc:chgData name="Елизавета Кудинова" userId="bf4e8166ed08984b" providerId="LiveId" clId="{920B68EF-9F96-4429-B98C-F4EE87043484}" dt="2023-11-15T06:58:19.812" v="661"/>
        <pc:sldMkLst>
          <pc:docMk/>
          <pc:sldMk cId="4017040253" sldId="264"/>
        </pc:sldMkLst>
        <pc:picChg chg="add mod">
          <ac:chgData name="Елизавета Кудинова" userId="bf4e8166ed08984b" providerId="LiveId" clId="{920B68EF-9F96-4429-B98C-F4EE87043484}" dt="2023-11-15T06:58:19.812" v="661"/>
          <ac:picMkLst>
            <pc:docMk/>
            <pc:sldMk cId="4017040253" sldId="264"/>
            <ac:picMk id="3" creationId="{3532DE23-1899-4C8D-91B9-793FF52FD656}"/>
          </ac:picMkLst>
        </pc:picChg>
      </pc:sldChg>
      <pc:sldMasterChg chg="setBg">
        <pc:chgData name="Елизавета Кудинова" userId="bf4e8166ed08984b" providerId="LiveId" clId="{920B68EF-9F96-4429-B98C-F4EE87043484}" dt="2023-11-15T05:30:31.607" v="45"/>
        <pc:sldMasterMkLst>
          <pc:docMk/>
          <pc:sldMasterMk cId="2457483097" sldId="2147483932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628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4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5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1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719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5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70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80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07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98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76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5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84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45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7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66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75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48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3" name="chimes.wav"/>
          </p:stSnd>
        </p:sndAc>
      </p:transition>
    </mc:Choice>
    <mc:Fallback>
      <p:transition spd="slow" advTm="5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082D05-C5A9-4FCA-A3B3-EEDB66F0B1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8A7FD0-5EE1-4F8E-9266-A74CE1659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0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21" name="chimes.wav"/>
          </p:stSnd>
        </p:sndAc>
      </p:transition>
    </mc:Choice>
    <mc:Fallback>
      <p:transition spd="slow" advTm="5000">
        <p:fade/>
        <p:sndAc>
          <p:stSnd>
            <p:snd r:embed="rId19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jpg"/><Relationship Id="rId7" Type="http://schemas.openxmlformats.org/officeDocument/2006/relationships/hyperlink" Target="https://www.maam.ru/detskijsad/didakticheskie-igry-po-teme-matryoshki-dlja-detei-mladshego-i-srednego-doshkolnogo-vozrasta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.ru/kartoteka-igr-s-russkoy-matryoshkoy-1775520.html" TargetMode="External"/><Relationship Id="rId5" Type="http://schemas.openxmlformats.org/officeDocument/2006/relationships/hyperlink" Target="https://nsportal.ru/detskiy-sad/raznoe/2018/08/26/kartoteka-igr-i-plyasok-pro-matryoshek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jpg"/><Relationship Id="rId7" Type="http://schemas.openxmlformats.org/officeDocument/2006/relationships/hyperlink" Target="https://sibmama.ru/matreshka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zen.ru/video/watch/622cd5c0b8370032ffc4ab90?utm_referrer=yandex.ru" TargetMode="External"/><Relationship Id="rId5" Type="http://schemas.openxmlformats.org/officeDocument/2006/relationships/hyperlink" Target="https://www.maam.ru/detskijsad/master-klas-dlja-mladshei-grupy-matryoshki.html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zgYrFFsSdM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www.youtube.com/watch?v=VrISAD8dt6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aeved1147.ru/russkaya-matryoshka/" TargetMode="External"/><Relationship Id="rId5" Type="http://schemas.openxmlformats.org/officeDocument/2006/relationships/hyperlink" Target="http://soldatru.ru/art/art/art72.php" TargetMode="External"/><Relationship Id="rId10" Type="http://schemas.openxmlformats.org/officeDocument/2006/relationships/audio" Target="../media/audio1.wav"/><Relationship Id="rId4" Type="http://schemas.openxmlformats.org/officeDocument/2006/relationships/hyperlink" Target="http://www.kultura-rf.ru/pub/matreshka.php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openxmlformats.org/officeDocument/2006/relationships/hyperlink" Target="https://youtu.be/ooHiofgiF_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1fPrL6xh18M" TargetMode="External"/><Relationship Id="rId5" Type="http://schemas.openxmlformats.org/officeDocument/2006/relationships/hyperlink" Target="https://youtu.be/paN7T4-QcGs" TargetMode="External"/><Relationship Id="rId4" Type="http://schemas.openxmlformats.org/officeDocument/2006/relationships/hyperlink" Target="https://youtu.be/inT5PK-sjIA" TargetMode="External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7B07D4-2ED7-4133-B0AA-02B5FC1F1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-1"/>
            <a:ext cx="13825696" cy="7400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338F1B-EAF9-4C11-B1FF-87F3381044E5}"/>
              </a:ext>
            </a:extLst>
          </p:cNvPr>
          <p:cNvSpPr txBox="1"/>
          <p:nvPr/>
        </p:nvSpPr>
        <p:spPr>
          <a:xfrm>
            <a:off x="3498135" y="0"/>
            <a:ext cx="64674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образовательный маршрут по патриотическому воспитанию для детей  лет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тему:2-3 лет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«Матрешки!»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Колокольчик </a:t>
            </a:r>
          </a:p>
        </p:txBody>
      </p:sp>
    </p:spTree>
    <p:extLst>
      <p:ext uri="{BB962C8B-B14F-4D97-AF65-F5344CB8AC3E}">
        <p14:creationId xmlns:p14="http://schemas.microsoft.com/office/powerpoint/2010/main" val="3629326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4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B4C338-8C54-44A5-A69F-88A79B56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7D021C-AB5A-417E-A1F3-593DC609D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48" y="1056876"/>
            <a:ext cx="2782024" cy="1176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6DFA76-4A15-44C7-ABEC-AB1D45703805}"/>
              </a:ext>
            </a:extLst>
          </p:cNvPr>
          <p:cNvSpPr txBox="1"/>
          <p:nvPr/>
        </p:nvSpPr>
        <p:spPr>
          <a:xfrm>
            <a:off x="3236167" y="1460575"/>
            <a:ext cx="6132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A8457B-D9F6-4450-994C-E18A2611B4F2}"/>
              </a:ext>
            </a:extLst>
          </p:cNvPr>
          <p:cNvSpPr txBox="1"/>
          <p:nvPr/>
        </p:nvSpPr>
        <p:spPr>
          <a:xfrm>
            <a:off x="2983624" y="2727462"/>
            <a:ext cx="62194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https://nsportal.ru/detskiy-sad/raznoe/2018/08/26/kartoteka-igr-i-plyasok-pro-matryoshek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https://infourok.ru/kartoteka-igr-s-russkoy-matryoshkoy-1775520.html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www.maam.ru/detskijsad/didakticheskie-igry-po-teme-matryoshki-dlja-detei-mladshego-i-srednego-doshkolnogo-vozrasta.html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45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8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C6CA5F-46C6-4CC2-B7CE-10B0AD9B4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5154CB-F1B2-48CD-8331-98738557C6C3}"/>
              </a:ext>
            </a:extLst>
          </p:cNvPr>
          <p:cNvSpPr txBox="1"/>
          <p:nvPr/>
        </p:nvSpPr>
        <p:spPr>
          <a:xfrm>
            <a:off x="5048250" y="1301234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загадки: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A5FA20-585F-4B54-B8AF-7A32DE3B1408}"/>
              </a:ext>
            </a:extLst>
          </p:cNvPr>
          <p:cNvSpPr txBox="1"/>
          <p:nvPr/>
        </p:nvSpPr>
        <p:spPr>
          <a:xfrm>
            <a:off x="3009900" y="2046238"/>
            <a:ext cx="2971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Алый шёлковый платочек,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Яркий сарафан в цветочек,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Упирается рука</a:t>
            </a:r>
            <a:r>
              <a:rPr lang="ru-RU" b="1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В деревянные бока.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А внутри секреты есть: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Может – три, а может, шесть.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Разрумянилась немножко.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Это русская ……… (Матрёшка)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CC582C-8AD6-4C68-A02A-0117E0068DFB}"/>
              </a:ext>
            </a:extLst>
          </p:cNvPr>
          <p:cNvSpPr txBox="1"/>
          <p:nvPr/>
        </p:nvSpPr>
        <p:spPr>
          <a:xfrm>
            <a:off x="5981700" y="2148185"/>
            <a:ext cx="2971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B0F0"/>
                </a:solidFill>
                <a:effectLst/>
                <a:latin typeface="YS Text"/>
              </a:rPr>
              <a:t>Вот прабабушка-игрушка, Хоть она и не старушка. Просто у нее внутри Есть еще похожих три. Каждую мы открываем И другую вынимаем! Ответ: (Матрешка).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4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C2FFA0-C4EC-4418-8887-84E1D65C2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429CF8-D63E-409F-8283-D123AA1F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21" y="1007052"/>
            <a:ext cx="2982604" cy="1044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3ACC83-ACF0-44EC-9101-1113043C7E05}"/>
              </a:ext>
            </a:extLst>
          </p:cNvPr>
          <p:cNvSpPr txBox="1"/>
          <p:nvPr/>
        </p:nvSpPr>
        <p:spPr>
          <a:xfrm>
            <a:off x="5104121" y="1319668"/>
            <a:ext cx="2815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и УТОЧНИТЬ у ребёнка?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E0BA5E-5D3F-42DA-ABBC-13B517C89109}"/>
              </a:ext>
            </a:extLst>
          </p:cNvPr>
          <p:cNvSpPr txBox="1"/>
          <p:nvPr/>
        </p:nvSpPr>
        <p:spPr>
          <a:xfrm>
            <a:off x="3009900" y="2690336"/>
            <a:ext cx="61722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русская народная игрушка?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матрёшек внутри?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игра больше понравилась?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хотелось тебе поиграть с Матрёшкой?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92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5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E823E3-882D-4018-8035-4C253CD49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1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642E7B-641F-4CC3-BEB3-C40218952DFB}"/>
              </a:ext>
            </a:extLst>
          </p:cNvPr>
          <p:cNvSpPr txBox="1"/>
          <p:nvPr/>
        </p:nvSpPr>
        <p:spPr>
          <a:xfrm>
            <a:off x="2819400" y="193268"/>
            <a:ext cx="6172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ШАГ 4. «Сделайте вместе!»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1600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indent="450215">
              <a:spcAft>
                <a:spcPts val="0"/>
              </a:spcAft>
            </a:pPr>
            <a:r>
              <a:rPr lang="ru-RU" kern="5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Дети лучше воспринимают информацию, когда есть возможность «потрогать» своими руками. Вашему ребёнку будет интереснее, если вы с ним сделаете что-то необычное, интересное.</a:t>
            </a:r>
          </a:p>
          <a:p>
            <a:pPr indent="450215">
              <a:spcAft>
                <a:spcPts val="0"/>
              </a:spcAft>
            </a:pPr>
            <a:endParaRPr lang="ru-RU" sz="1600" kern="5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r>
              <a:rPr lang="ru-RU" kern="5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Цель: развитие творческого воображения и любознательности.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8BB4D9-43CE-449F-A504-1AEF5A91D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1" y="2930931"/>
            <a:ext cx="3564606" cy="37338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0E226E-FF4C-4F94-81B6-57C319CE2C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17" y="3340462"/>
            <a:ext cx="227380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6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F8E6FF-E07A-4F35-8B02-136C54A2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F80CAD-CCA8-47C1-9657-C02DF2344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652" y="842715"/>
            <a:ext cx="2866747" cy="1755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2CD7D3-1CC9-4ADF-89CC-10084BAF3B71}"/>
              </a:ext>
            </a:extLst>
          </p:cNvPr>
          <p:cNvSpPr txBox="1"/>
          <p:nvPr/>
        </p:nvSpPr>
        <p:spPr>
          <a:xfrm>
            <a:off x="5350812" y="1732991"/>
            <a:ext cx="20274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</a:t>
            </a:r>
            <a:r>
              <a:rPr lang="ru-RU" sz="1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F6C165-52D4-4A56-9B50-3BE57FA0A02B}"/>
              </a:ext>
            </a:extLst>
          </p:cNvPr>
          <p:cNvSpPr txBox="1"/>
          <p:nvPr/>
        </p:nvSpPr>
        <p:spPr>
          <a:xfrm>
            <a:off x="2983624" y="2727462"/>
            <a:ext cx="62194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https://www.maam.ru/detskijsad/master-klas-dlja-mladshei-grupy-matryoshki.html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https://dzen.ru/video/watch/622cd5c0b8370032ffc4ab90?utm_referrer=yandex.ru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sibmama.ru/matreshka.htm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46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8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C2D7E4-4164-4389-B418-899F251AC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6E7F3B-9438-4EE6-972A-4DE4119D4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60" y="841699"/>
            <a:ext cx="3174790" cy="1788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9FEB45-E4DF-4EED-9E34-ED94D66BFB3B}"/>
              </a:ext>
            </a:extLst>
          </p:cNvPr>
          <p:cNvSpPr txBox="1"/>
          <p:nvPr/>
        </p:nvSpPr>
        <p:spPr>
          <a:xfrm>
            <a:off x="5200650" y="1507238"/>
            <a:ext cx="2371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И УТОЧНИТЬ у ребёнка?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1E4D33-7F92-4C1C-8B32-44FB0C1EED18}"/>
              </a:ext>
            </a:extLst>
          </p:cNvPr>
          <p:cNvSpPr txBox="1"/>
          <p:nvPr/>
        </p:nvSpPr>
        <p:spPr>
          <a:xfrm>
            <a:off x="3300412" y="2950105"/>
            <a:ext cx="45481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Уточните у ребенка какие материалы понадобятся для поделки?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Уточните у ребенка почему Матрешка считается символом России?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kern="50" dirty="0">
                <a:solidFill>
                  <a:srgbClr val="00B0F0"/>
                </a:solidFill>
                <a:latin typeface="Times New Roman"/>
                <a:ea typeface="SimSun"/>
                <a:cs typeface="Mangal"/>
              </a:rPr>
              <a:t>Из чего ещё можно делать Матрёшек?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kern="50" dirty="0">
              <a:solidFill>
                <a:srgbClr val="00B0F0"/>
              </a:solidFill>
              <a:latin typeface="Times New Roman"/>
              <a:ea typeface="SimSun"/>
              <a:cs typeface="Mang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kern="50" dirty="0">
                <a:solidFill>
                  <a:srgbClr val="00B0F0"/>
                </a:solidFill>
                <a:latin typeface="Times New Roman"/>
                <a:ea typeface="SimSun"/>
                <a:cs typeface="Mangal"/>
              </a:rPr>
              <a:t> Какими образами могут быть Матрёшки?</a:t>
            </a:r>
            <a:endParaRPr lang="ru-RU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67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5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E56038-EF71-45A7-9A19-F9E22C54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6625B947-EF79-400E-89B0-4B9FD4498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342144"/>
            <a:ext cx="7367587" cy="443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8681" rIns="91440" bIns="17298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Вывод</a:t>
            </a:r>
            <a:endParaRPr kumimoji="0" lang="ru-RU" altLang="ru-RU" sz="2000" b="1" i="1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Изучая предметы народной культуры, мы приобщаем детей к истории родного государства, развиваем интерес к предмету старины, воспитываем патриотические чувства у детей. В результате у детей появится стойкий интерес и желание узнавать культуру своего народа.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маршрут является результативной формой сотрудничества педагогов, родителей и детей. Целью педагогического образовательного маршрута является повышение педагогической компетентности родителей, вовлечение их в образовательный процесс и обогащение детско-родительских отношений.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05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4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6E4D0D-E7B3-4787-8C68-5E33E8DE1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91AE2E-5A08-4BAF-9F97-5128DF392A5C}"/>
              </a:ext>
            </a:extLst>
          </p:cNvPr>
          <p:cNvSpPr txBox="1"/>
          <p:nvPr/>
        </p:nvSpPr>
        <p:spPr>
          <a:xfrm>
            <a:off x="3009900" y="1650990"/>
            <a:ext cx="617220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Наш маршрут подошел к концу, надеемся,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 он был для вас познавательным и интересным!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Желаем дальнейших успехов и открытий!!!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20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4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B399D2-8C50-4207-AF3A-AD9BA7A2E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17130" y="538319"/>
            <a:ext cx="9755187" cy="4731523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956925-98EC-4D52-87D5-614C08F24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74329" y="5499013"/>
            <a:ext cx="975518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CD02BCD-5F8D-43C1-8008-0161065F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E2714-9E1C-4974-9343-E0ABF3C590ED}"/>
              </a:ext>
            </a:extLst>
          </p:cNvPr>
          <p:cNvSpPr txBox="1"/>
          <p:nvPr/>
        </p:nvSpPr>
        <p:spPr>
          <a:xfrm>
            <a:off x="3009900" y="1215241"/>
            <a:ext cx="61722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kumimoji="0" lang="ru-RU" altLang="ru-RU" sz="1800" b="1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наше время сложно рассказать ребенку о народных традициях, о народной игрушке в частности. Они не понятны современным детям, их больше интересуют игрушки из мультфильмов –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роботы и т.д.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образовательный маршрут направлен на познавательное развитие ребенка. С его помощью вы сможете рассказать об истории происхождения и появления русской матрешки, позволит в домашних условиях закрепить материал, полученный в детском саду.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вместе со своим ребенком на некоторое время превратиться в исследователей-путешественников.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31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4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D5574-F985-4A94-9B80-C4FE693F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BEEDDB9-7F17-4E2D-B7A1-E5FF4582FA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FC4175-7299-4625-A769-18066A566CD3}"/>
              </a:ext>
            </a:extLst>
          </p:cNvPr>
          <p:cNvSpPr txBox="1"/>
          <p:nvPr/>
        </p:nvSpPr>
        <p:spPr>
          <a:xfrm>
            <a:off x="2124076" y="343850"/>
            <a:ext cx="7743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002060"/>
                </a:solidFill>
                <a:effectLst/>
                <a:latin typeface="Philosopher"/>
              </a:rPr>
              <a:t>Шаг 1. Происхождение матрёшки.</a:t>
            </a:r>
          </a:p>
          <a:p>
            <a:pPr algn="l"/>
            <a:endParaRPr lang="ru-RU" sz="3600" b="0" i="0" dirty="0">
              <a:solidFill>
                <a:srgbClr val="0066CC"/>
              </a:solidFill>
              <a:effectLst/>
              <a:latin typeface="Philosoph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B3B2DC-C31B-46BC-B4B5-8446D21BE74B}"/>
              </a:ext>
            </a:extLst>
          </p:cNvPr>
          <p:cNvSpPr txBox="1"/>
          <p:nvPr/>
        </p:nvSpPr>
        <p:spPr>
          <a:xfrm>
            <a:off x="619126" y="1311727"/>
            <a:ext cx="57340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Предложите детям отгадать загадку:</a:t>
            </a:r>
          </a:p>
          <a:p>
            <a:pPr algn="l"/>
            <a:endParaRPr lang="ru-RU" dirty="0">
              <a:solidFill>
                <a:srgbClr val="00B0F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Словно репка она </a:t>
            </a:r>
            <a:r>
              <a:rPr lang="ru-RU" dirty="0" err="1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крутобока</a:t>
            </a: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,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А под алым платочком на нас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Смотрит весело, бойко, широко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Парой черных смородинок - глаз.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Алый шелковый платочек,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Яркий сарафан в цветочек,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Упирается рука в деревянные бока.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А внутри секреты есть: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Может три, а может шесть.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Разрумянилась немножко</a:t>
            </a:r>
            <a:b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Наша русская... (матрешка).</a:t>
            </a:r>
          </a:p>
          <a:p>
            <a:pPr algn="l"/>
            <a:endParaRPr lang="ru-RU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 algn="l"/>
            <a:endParaRPr lang="ru-RU" dirty="0">
              <a:solidFill>
                <a:srgbClr val="222222"/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E8FE29C-439F-408D-98BF-A44B30FA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17" y="1261782"/>
            <a:ext cx="5298107" cy="49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5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9C518B-3FB9-4B8A-8687-491C3A19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68643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4297E4-8BD2-4219-96A4-DE6E4C244E01}"/>
              </a:ext>
            </a:extLst>
          </p:cNvPr>
          <p:cNvSpPr txBox="1"/>
          <p:nvPr/>
        </p:nvSpPr>
        <p:spPr>
          <a:xfrm>
            <a:off x="3505201" y="841436"/>
            <a:ext cx="4943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Познакомьте детей с историей этой прекрасной игрушки, рассмотрите красочные картинки, попробуйте украсить шаблон матрешки вместе с детьми.</a:t>
            </a:r>
          </a:p>
          <a:p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8847F-21B4-4A04-A0A5-CCBAAF898121}"/>
              </a:ext>
            </a:extLst>
          </p:cNvPr>
          <p:cNvSpPr txBox="1"/>
          <p:nvPr/>
        </p:nvSpPr>
        <p:spPr>
          <a:xfrm>
            <a:off x="6019800" y="222885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2C1C94-B30F-4B13-A6FD-C5F6F10FE8AB}"/>
              </a:ext>
            </a:extLst>
          </p:cNvPr>
          <p:cNvSpPr txBox="1"/>
          <p:nvPr/>
        </p:nvSpPr>
        <p:spPr>
          <a:xfrm>
            <a:off x="3638550" y="3133724"/>
            <a:ext cx="5124450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360"/>
              </a:spcBef>
              <a:spcAft>
                <a:spcPts val="1360"/>
              </a:spcAft>
            </a:pPr>
            <a:r>
              <a:rPr lang="ru-RU" sz="1100" b="1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http://www.kultura-rf.ru/pub/matreshka.php</a:t>
            </a:r>
            <a:r>
              <a:rPr lang="ru-RU" sz="11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 — как появилась русская матрешка.</a:t>
            </a:r>
          </a:p>
          <a:p>
            <a:pPr algn="l">
              <a:spcBef>
                <a:spcPts val="1360"/>
              </a:spcBef>
              <a:spcAft>
                <a:spcPts val="1360"/>
              </a:spcAft>
            </a:pPr>
            <a:r>
              <a:rPr lang="ru-RU" sz="1100" b="1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http://soldatru.ru/art/art/art72.php</a:t>
            </a:r>
            <a:r>
              <a:rPr lang="ru-RU" sz="11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 — история русской матрешки</a:t>
            </a:r>
          </a:p>
          <a:p>
            <a:pPr algn="l">
              <a:spcBef>
                <a:spcPts val="1360"/>
              </a:spcBef>
              <a:spcAft>
                <a:spcPts val="1360"/>
              </a:spcAft>
            </a:pPr>
            <a:r>
              <a:rPr lang="ru-RU" sz="1100" b="1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http://kraeved1147.ru/russkaya-matryoshka/</a:t>
            </a:r>
            <a:r>
              <a:rPr lang="ru-RU" sz="11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 — русская матрешка</a:t>
            </a:r>
          </a:p>
          <a:p>
            <a:pPr algn="l">
              <a:spcBef>
                <a:spcPts val="1360"/>
              </a:spcBef>
              <a:spcAft>
                <a:spcPts val="1360"/>
              </a:spcAft>
            </a:pPr>
            <a:r>
              <a:rPr lang="ru-RU" sz="1100" b="1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http://www.youtube.com/watch?v=VrISAD8dt6g</a:t>
            </a:r>
            <a:r>
              <a:rPr lang="ru-RU" sz="11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 — Русская матрешка (видео)</a:t>
            </a:r>
          </a:p>
          <a:p>
            <a:pPr algn="l">
              <a:spcBef>
                <a:spcPts val="1360"/>
              </a:spcBef>
              <a:spcAft>
                <a:spcPts val="1360"/>
              </a:spcAft>
            </a:pPr>
            <a:r>
              <a:rPr lang="ru-RU" sz="1100" b="1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http://www.youtube.com/watch?v=NzgYrFFsSdM</a:t>
            </a:r>
            <a:r>
              <a:rPr lang="ru-RU" sz="11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 — семеновская матрешка.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4393D1A-3DA4-4DFC-ACFE-B3E512E9C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8163" y="2040378"/>
            <a:ext cx="2514600" cy="814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56CB8B-D625-4103-B029-FAE616776341}"/>
              </a:ext>
            </a:extLst>
          </p:cNvPr>
          <p:cNvSpPr txBox="1"/>
          <p:nvPr/>
        </p:nvSpPr>
        <p:spPr>
          <a:xfrm>
            <a:off x="4914900" y="2318764"/>
            <a:ext cx="1457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искать?</a:t>
            </a:r>
            <a:endParaRPr lang="ru-RU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1073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10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C791A7-002E-4648-BEE1-2BD7B17FD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520F4E-6554-499B-A68F-C39BFB11A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620" y="50538"/>
            <a:ext cx="4081955" cy="2261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BFE467-0D05-4DEA-9956-DD4142975AB6}"/>
              </a:ext>
            </a:extLst>
          </p:cNvPr>
          <p:cNvSpPr txBox="1"/>
          <p:nvPr/>
        </p:nvSpPr>
        <p:spPr>
          <a:xfrm>
            <a:off x="2081211" y="857935"/>
            <a:ext cx="6210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и</a:t>
            </a:r>
          </a:p>
          <a:p>
            <a:pPr algn="ctr"/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УТОЧНИТЬ у ребёнка?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EBADC2-67F0-4923-9C02-2560725AA6D2}"/>
              </a:ext>
            </a:extLst>
          </p:cNvPr>
          <p:cNvSpPr txBox="1"/>
          <p:nvPr/>
        </p:nvSpPr>
        <p:spPr>
          <a:xfrm>
            <a:off x="1133474" y="2632602"/>
            <a:ext cx="5038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Какие бывают матрешки?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Во что одеты матрешки?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Какие бывают матрешки?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Чем отличаются матрешки?(</a:t>
            </a:r>
            <a:r>
              <a:rPr lang="ru-RU" sz="28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цвет,размер</a:t>
            </a: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)</a:t>
            </a:r>
            <a:endParaRPr lang="ru-RU" sz="2800" b="0" i="1" dirty="0">
              <a:solidFill>
                <a:srgbClr val="00B0F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0C9472-D6E9-4B85-8B51-5F6C1BBC9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11" y="1498120"/>
            <a:ext cx="4081955" cy="24344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7973F43-07D6-472E-88DC-F6CC185AD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73" y="4253545"/>
            <a:ext cx="4903075" cy="24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1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7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DE43C0-5EDD-4D85-BA82-C8E9A4CAC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6465DE-7449-4B6C-853B-3D845A3E1B60}"/>
              </a:ext>
            </a:extLst>
          </p:cNvPr>
          <p:cNvSpPr txBox="1"/>
          <p:nvPr/>
        </p:nvSpPr>
        <p:spPr>
          <a:xfrm rot="10800000" flipV="1">
            <a:off x="3086100" y="2044394"/>
            <a:ext cx="606742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>
                <a:solidFill>
                  <a:srgbClr val="002060"/>
                </a:solidFill>
                <a:effectLst/>
                <a:latin typeface="Times New Roman"/>
                <a:ea typeface="MS Mincho"/>
                <a:cs typeface="Times New Roman"/>
              </a:rPr>
              <a:t>ШАГ 2. «Посмотрите!»</a:t>
            </a:r>
            <a:endParaRPr lang="ru-RU" kern="50" dirty="0">
              <a:solidFill>
                <a:srgbClr val="002060"/>
              </a:solidFill>
              <a:effectLst/>
              <a:latin typeface="Times New Roman"/>
              <a:ea typeface="SimSun"/>
              <a:cs typeface="Mangal"/>
            </a:endParaRPr>
          </a:p>
          <a:p>
            <a:pPr indent="285750" algn="ctr">
              <a:spcAft>
                <a:spcPts val="0"/>
              </a:spcAft>
            </a:pPr>
            <a:r>
              <a:rPr lang="ru-RU" sz="1800" kern="50" dirty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Посмотрите увлекательные и познавательные видеоролики, которые помогут Вашему ребенку познакомится с куклой матрешка.</a:t>
            </a:r>
            <a:endParaRPr lang="ru-RU" kern="50" dirty="0">
              <a:solidFill>
                <a:srgbClr val="00B0F0"/>
              </a:solidFill>
              <a:effectLst/>
              <a:latin typeface="Times New Roman"/>
              <a:ea typeface="SimSun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ru-RU" sz="1800" b="1" kern="50" dirty="0">
                <a:solidFill>
                  <a:srgbClr val="00B0F0"/>
                </a:solidFill>
                <a:effectLst/>
                <a:latin typeface="Times New Roman"/>
                <a:ea typeface="MS Mincho"/>
                <a:cs typeface="Times New Roman"/>
              </a:rPr>
              <a:t>Цель: увеличение у ребенка уровня знаний о</a:t>
            </a:r>
            <a:r>
              <a:rPr lang="ru-RU" sz="1800" b="1" kern="50" baseline="0" dirty="0">
                <a:solidFill>
                  <a:srgbClr val="00B0F0"/>
                </a:solidFill>
                <a:effectLst/>
                <a:latin typeface="Times New Roman"/>
                <a:ea typeface="MS Mincho"/>
                <a:cs typeface="Times New Roman"/>
              </a:rPr>
              <a:t> Матрёшках</a:t>
            </a:r>
            <a:endParaRPr lang="ru-RU" kern="50" dirty="0">
              <a:solidFill>
                <a:srgbClr val="00B0F0"/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04738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4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C5B803-E721-4CC4-AFA2-454B4ED88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EFCDD0-FAC8-4932-8C27-5A69F2FCF280}"/>
              </a:ext>
            </a:extLst>
          </p:cNvPr>
          <p:cNvSpPr txBox="1"/>
          <p:nvPr/>
        </p:nvSpPr>
        <p:spPr>
          <a:xfrm>
            <a:off x="3552825" y="2385218"/>
            <a:ext cx="6172200" cy="169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Секрет Матрёшки. 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Бурёнка Даша – песенка про Матрёшек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Русские МАТРЁШКИ, мульт-песенка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МЫ МАТРЁШКИ, вот какие крошки. Мульт- песенка</a:t>
            </a: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E7DEBB-34AA-42B1-B87E-F2B53E545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497" y="1037826"/>
            <a:ext cx="3727627" cy="1176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75A980-26E7-4AE0-8BAA-A937E5B493FD}"/>
              </a:ext>
            </a:extLst>
          </p:cNvPr>
          <p:cNvSpPr txBox="1"/>
          <p:nvPr/>
        </p:nvSpPr>
        <p:spPr>
          <a:xfrm>
            <a:off x="5192439" y="1626191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СМОТРЕТЬ?</a:t>
            </a:r>
          </a:p>
        </p:txBody>
      </p:sp>
    </p:spTree>
    <p:extLst>
      <p:ext uri="{BB962C8B-B14F-4D97-AF65-F5344CB8AC3E}">
        <p14:creationId xmlns:p14="http://schemas.microsoft.com/office/powerpoint/2010/main" val="3081295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9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32DE23-1899-4C8D-91B9-793FF52FD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5FC303-6960-43D2-BB05-A4AAC9B44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390" y="1177022"/>
            <a:ext cx="2938259" cy="1361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0810EF-68C0-4779-AFA1-0A302B284684}"/>
              </a:ext>
            </a:extLst>
          </p:cNvPr>
          <p:cNvSpPr txBox="1"/>
          <p:nvPr/>
        </p:nvSpPr>
        <p:spPr>
          <a:xfrm>
            <a:off x="3181350" y="1892655"/>
            <a:ext cx="613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и</a:t>
            </a:r>
          </a:p>
          <a:p>
            <a:pPr algn="ctr"/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УТОЧНИТЬ у ребёнка</a:t>
            </a:r>
            <a:r>
              <a:rPr lang="ru-RU" sz="18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B4FEDA-1D2A-4A7A-B231-58D24AB90242}"/>
              </a:ext>
            </a:extLst>
          </p:cNvPr>
          <p:cNvSpPr txBox="1"/>
          <p:nvPr/>
        </p:nvSpPr>
        <p:spPr>
          <a:xfrm>
            <a:off x="3009900" y="2877235"/>
            <a:ext cx="61722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и</a:t>
            </a:r>
          </a:p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УТОЧНИТЬ у ребёнка?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Понравился мультик?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ли песенка про матрешку?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40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5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660901-51AE-465F-9FD9-B553DE7D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1E0C23-26C1-43AC-836D-FABFFD5CAFFB}"/>
              </a:ext>
            </a:extLst>
          </p:cNvPr>
          <p:cNvSpPr txBox="1"/>
          <p:nvPr/>
        </p:nvSpPr>
        <p:spPr>
          <a:xfrm>
            <a:off x="2743200" y="572571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ШАГ 3. «Поиграйте»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A4BE32-52FF-441C-A874-A3937E7B37E7}"/>
              </a:ext>
            </a:extLst>
          </p:cNvPr>
          <p:cNvSpPr txBox="1"/>
          <p:nvPr/>
        </p:nvSpPr>
        <p:spPr>
          <a:xfrm>
            <a:off x="2533651" y="1218902"/>
            <a:ext cx="77533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kern="5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Поиграйте с ребенком в интересные и занимательные игры в данном тематическом направлении, которые помогут не только развить у Вашего малыша мышление, память, воображение, речь, но и доставит ребенку массу удовольствия от общения с Вами.</a:t>
            </a:r>
            <a:endParaRPr lang="ru-RU" sz="1600" b="1" kern="50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/>
            <a:r>
              <a:rPr lang="ru-RU" b="1" kern="5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Цель: развитие умственных способностей детей.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BC8DA2-FBB4-40F8-AAA1-6031E1F47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6" y="2880349"/>
            <a:ext cx="5577709" cy="38780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6A5186-AFA6-4536-9586-F8E8C0803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05303"/>
            <a:ext cx="3248024" cy="36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5000">
        <p15:prstTrans prst="airplane"/>
        <p:sndAc>
          <p:stSnd>
            <p:snd r:embed="rId6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206</TotalTime>
  <Words>473</Words>
  <Application>Microsoft Office PowerPoint</Application>
  <PresentationFormat>Произвольный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Главное мероприятие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образовательный маршрут по патриотическому воспитанию для детей  лет на тему:2-3 лет «Матрешки!» </dc:title>
  <dc:creator>Елизавета Кудинова</dc:creator>
  <cp:lastModifiedBy>USER</cp:lastModifiedBy>
  <cp:revision>19</cp:revision>
  <dcterms:created xsi:type="dcterms:W3CDTF">2023-11-15T04:42:10Z</dcterms:created>
  <dcterms:modified xsi:type="dcterms:W3CDTF">2023-11-20T09:59:01Z</dcterms:modified>
</cp:coreProperties>
</file>