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CE2AC-F0BA-47C2-A64F-137912B95CD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053E8-1A7A-436F-9CD5-19C8492A2A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F5894AE-D348-4375-9910-F52CF90C92B1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25A86CF-0C93-4365-A69D-441972B51C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x3-7z1p7L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gwUbx5LG7TA" TargetMode="External"/><Relationship Id="rId5" Type="http://schemas.openxmlformats.org/officeDocument/2006/relationships/hyperlink" Target="https://youtu.be/5SYLP7Uvr5w" TargetMode="External"/><Relationship Id="rId4" Type="http://schemas.openxmlformats.org/officeDocument/2006/relationships/hyperlink" Target="https://youtu.be/OCtdkwBgi7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LsgXJZmaH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-O53Q1Ewcrc" TargetMode="External"/><Relationship Id="rId5" Type="http://schemas.openxmlformats.org/officeDocument/2006/relationships/hyperlink" Target="https://youtu.be/Xm_K0u5J9s0" TargetMode="External"/><Relationship Id="rId4" Type="http://schemas.openxmlformats.org/officeDocument/2006/relationships/hyperlink" Target="https://youtu.be/cy_CKPeV7V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kazkaplus.ru/tag/skazki-pro-semy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Kj8JgTFa_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J3l1J65oLzc" TargetMode="External"/><Relationship Id="rId4" Type="http://schemas.openxmlformats.org/officeDocument/2006/relationships/hyperlink" Target="https://www.youtube.com/watch?v=S-4KN1XCWI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ed-kopilka.ru/roditeljam/yeksperimenty-dlja-detei-3-4-let-v-domashnih-uslovijah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jErAzvcynQ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анятие 3. Моя семья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85926"/>
            <a:ext cx="6929454" cy="460772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785794"/>
            <a:ext cx="8572560" cy="1071570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9050"/>
                <a:solidFill>
                  <a:schemeClr val="accent3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Электронный образовательный маршрут</a:t>
            </a:r>
            <a:endParaRPr lang="ru-RU" sz="3600" b="1" cap="none" spc="0" dirty="0">
              <a:ln w="19050"/>
              <a:solidFill>
                <a:schemeClr val="accent3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5074" y="6000768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Прудникова Н.А.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Яркова Ю.А.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анятие 3. Моя семья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250273"/>
            <a:ext cx="6072198" cy="460772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285728"/>
            <a:ext cx="8858280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Представляем вашему вниманию электронный </a:t>
            </a:r>
          </a:p>
          <a:p>
            <a:pPr algn="ctr"/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образовательный маршрут «Моя семья», он поможет ребенку </a:t>
            </a:r>
          </a:p>
          <a:p>
            <a:pPr algn="ctr"/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 вашей помощью сформировать представления детей</a:t>
            </a:r>
          </a:p>
          <a:p>
            <a:pPr algn="ctr"/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 себе и членах семьи,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активизировать словарь детей, а так же увлекательно провести время вместе с ребенком</a:t>
            </a:r>
            <a:endParaRPr lang="ru-RU" sz="20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анятие 3. Моя семья - YouTube"/>
          <p:cNvPicPr>
            <a:picLocks noChangeAspect="1" noChangeArrowheads="1"/>
          </p:cNvPicPr>
          <p:nvPr/>
        </p:nvPicPr>
        <p:blipFill>
          <a:blip r:embed="rId2"/>
          <a:srcRect l="12500" r="20000"/>
          <a:stretch>
            <a:fillRect/>
          </a:stretch>
        </p:blipFill>
        <p:spPr bwMode="auto">
          <a:xfrm>
            <a:off x="4714844" y="1714488"/>
            <a:ext cx="4429156" cy="492125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00100" y="500042"/>
            <a:ext cx="7715304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Посмотрите:</a:t>
            </a:r>
          </a:p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Формировать первоначальное представление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 семье.</a:t>
            </a: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hlinkClick r:id="rId3"/>
              </a:rPr>
              <a:t>https://youtu.be/yx3-7z1p7Ls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>
                <a:hlinkClick r:id="rId4"/>
              </a:rPr>
              <a:t>https://youtu.be/OCtdkwBgi7k</a:t>
            </a:r>
            <a:endParaRPr lang="ru-RU" dirty="0" smtClean="0"/>
          </a:p>
          <a:p>
            <a:endParaRPr lang="ru-RU" dirty="0"/>
          </a:p>
          <a:p>
            <a:r>
              <a:rPr lang="en-US" dirty="0" smtClean="0">
                <a:hlinkClick r:id="rId5"/>
              </a:rPr>
              <a:t>https://youtu.be/5SYLP7Uvr5w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>
                <a:hlinkClick r:id="rId6"/>
              </a:rPr>
              <a:t>https://youtu.be/gwUbx5LG7TA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Кто живет с тобой в доме?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Чем занимаются мама, папа, брат,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сестра?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анятие 3. Моя семья - YouTube"/>
          <p:cNvPicPr>
            <a:picLocks noChangeAspect="1" noChangeArrowheads="1"/>
          </p:cNvPicPr>
          <p:nvPr/>
        </p:nvPicPr>
        <p:blipFill>
          <a:blip r:embed="rId2"/>
          <a:srcRect l="12791" r="20930" b="4651"/>
          <a:stretch>
            <a:fillRect/>
          </a:stretch>
        </p:blipFill>
        <p:spPr bwMode="auto">
          <a:xfrm>
            <a:off x="5072034" y="2464563"/>
            <a:ext cx="4071966" cy="439343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28662" y="214290"/>
            <a:ext cx="7715304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Поиграйте:</a:t>
            </a:r>
          </a:p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развивать речь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обогащать словарный запас детей, развивать мелкую моторику рук, развивать координацию движений пальцев рук.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hlinkClick r:id="rId3"/>
              </a:rPr>
              <a:t>https://youtu.be/RLsgXJZmaHA</a:t>
            </a:r>
            <a:endParaRPr lang="ru-RU" dirty="0" smtClean="0"/>
          </a:p>
          <a:p>
            <a:endParaRPr lang="ru-RU" dirty="0"/>
          </a:p>
          <a:p>
            <a:r>
              <a:rPr lang="en-US" dirty="0" smtClean="0">
                <a:hlinkClick r:id="rId4"/>
              </a:rPr>
              <a:t>https://youtu.be/cy_CKPeV7VU</a:t>
            </a:r>
            <a:endParaRPr lang="ru-RU" dirty="0" smtClean="0"/>
          </a:p>
          <a:p>
            <a:endParaRPr lang="ru-RU" dirty="0"/>
          </a:p>
          <a:p>
            <a:r>
              <a:rPr lang="en-US" dirty="0" smtClean="0">
                <a:hlinkClick r:id="rId5"/>
              </a:rPr>
              <a:t>https://youtu.be/Xm_K0u5J9s0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>
                <a:hlinkClick r:id="rId6"/>
              </a:rPr>
              <a:t>https://www.youtube.com/watch?v=-O53Q1Ewcrc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Тебе понравилось играть?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Какая игра тебе запомнилась?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анятие 3. Моя семья - YouTube"/>
          <p:cNvPicPr>
            <a:picLocks noChangeAspect="1" noChangeArrowheads="1"/>
          </p:cNvPicPr>
          <p:nvPr/>
        </p:nvPicPr>
        <p:blipFill>
          <a:blip r:embed="rId2"/>
          <a:srcRect l="12791" r="20930" b="4651"/>
          <a:stretch>
            <a:fillRect/>
          </a:stretch>
        </p:blipFill>
        <p:spPr bwMode="auto">
          <a:xfrm>
            <a:off x="5072034" y="2464563"/>
            <a:ext cx="4071966" cy="439343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28662" y="214290"/>
            <a:ext cx="7715304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Почитайте:</a:t>
            </a:r>
          </a:p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расширять представления детей о семье через сказки.</a:t>
            </a:r>
          </a:p>
          <a:p>
            <a:endParaRPr lang="ru-RU" sz="2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hlinkClick r:id="rId3"/>
              </a:rPr>
              <a:t>https://skazkaplus.ru/tag/skazki-pro-semyu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Какая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сказка тебе понравилась больше?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 чем рассказывалось в сказке?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анятие 3. Моя семья - YouTube"/>
          <p:cNvPicPr>
            <a:picLocks noChangeAspect="1" noChangeArrowheads="1"/>
          </p:cNvPicPr>
          <p:nvPr/>
        </p:nvPicPr>
        <p:blipFill>
          <a:blip r:embed="rId2"/>
          <a:srcRect l="12791" r="20930" b="4651"/>
          <a:stretch>
            <a:fillRect/>
          </a:stretch>
        </p:blipFill>
        <p:spPr bwMode="auto">
          <a:xfrm>
            <a:off x="5072034" y="2464563"/>
            <a:ext cx="4071966" cy="439343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71538" y="285728"/>
            <a:ext cx="7715304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Сделайте вместе:</a:t>
            </a:r>
          </a:p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развивать творческие способности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детей,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развивать мелкую моторику.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Аппликация: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https://www.youtube.com/watch?v=0Kj8JgTFa_Y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Нарисуй: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https://www.youtube.com/watch?v=S-4KN1XCWIg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Слепи: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https://www.youtube.com/watch?v=J3l1J65oLzc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Что тебе понравилось больше всего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делать? Почему? А что лучше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получилось? Хотел бы что то еще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сделать?</a:t>
            </a:r>
          </a:p>
          <a:p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анятие 3. Моя семья - YouTube"/>
          <p:cNvPicPr>
            <a:picLocks noChangeAspect="1" noChangeArrowheads="1"/>
          </p:cNvPicPr>
          <p:nvPr/>
        </p:nvPicPr>
        <p:blipFill>
          <a:blip r:embed="rId2"/>
          <a:srcRect l="12791" r="20930" b="4651"/>
          <a:stretch>
            <a:fillRect/>
          </a:stretch>
        </p:blipFill>
        <p:spPr bwMode="auto">
          <a:xfrm>
            <a:off x="5072034" y="2464563"/>
            <a:ext cx="4071966" cy="439343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71538" y="285728"/>
            <a:ext cx="77153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Исследуйте:</a:t>
            </a:r>
          </a:p>
          <a:p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 Развивать интерес,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любознательность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познакомить детей со свойствами воды, и других веществ.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https://ped-kopilka.ru/roditeljam/yeksperimenty-dlja-detei-3-4-let-v-domashnih-uslovijah.html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https://www.youtube.com/watch?v=jErAzvcynQg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Что нового узнал? Что понравилось?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Хотел бы что то повторить еще?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анятие 3. Моя семья - YouTube"/>
          <p:cNvPicPr>
            <a:picLocks noChangeAspect="1" noChangeArrowheads="1"/>
          </p:cNvPicPr>
          <p:nvPr/>
        </p:nvPicPr>
        <p:blipFill>
          <a:blip r:embed="rId2"/>
          <a:srcRect l="13954" t="776" r="20930" b="4651"/>
          <a:stretch>
            <a:fillRect/>
          </a:stretch>
        </p:blipFill>
        <p:spPr bwMode="auto">
          <a:xfrm>
            <a:off x="5143504" y="2500306"/>
            <a:ext cx="4000496" cy="435769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428604"/>
            <a:ext cx="6535436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Больше играйте с детьми, проводите каждую свободную минуту с ребенком, для него это очень важно!</a:t>
            </a: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Большое спасибо за внимание!</a:t>
            </a: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Надеемся, что наш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маршрут был полезен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 интересен для Вас и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вашего ребенка!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1831</TotalTime>
  <Words>289</Words>
  <Application>Microsoft Office PowerPoint</Application>
  <PresentationFormat>Экран (4:3)</PresentationFormat>
  <Paragraphs>122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59</cp:revision>
  <dcterms:created xsi:type="dcterms:W3CDTF">2023-11-12T04:11:38Z</dcterms:created>
  <dcterms:modified xsi:type="dcterms:W3CDTF">2023-11-22T06:57:24Z</dcterms:modified>
</cp:coreProperties>
</file>