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1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0EF0-BEAC-446B-BDFE-9AAE5A77B779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7A9D3-4F04-420F-8895-897FA971A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7A9D3-4F04-420F-8895-897FA971A17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161F1-312E-4D58-9D31-7DC8E3ADA7AE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EBA8-9FD7-4F9F-94E4-28ABD0CB7E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video-199289338_456241046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s://vk.com/video22678994_456239266" TargetMode="External"/><Relationship Id="rId4" Type="http://schemas.openxmlformats.org/officeDocument/2006/relationships/hyperlink" Target="https://vk.com/video-45247311_45623961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detskijsad/didakticheskaja-igra-umelye-palchiki-centr-yeksperimentirovanija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detskijsad/yeksperimentalnaja-dejatelnost-v-srednei-grupe-skazka-o-kameshke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sportal.ru/detskiy-sad/okruzhayushchiy-mir/2018/10/02/ekologicheskaya-skazka-s-elementami-eksperimentirovaniy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video-219760123_456240267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s://vk.com/video-89134391_45623977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video-36682939_456239467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hyperlink" Target="https://vk.com/video-127134113_456240655" TargetMode="External"/><Relationship Id="rId4" Type="http://schemas.openxmlformats.org/officeDocument/2006/relationships/hyperlink" Target="https://vk.com/video717976391_45623919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Шаблон для презентации &quot;Детвора&quot; - Детские шаблоны презентаций для ДОУ и  школы - Шаблоны презентаци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" y="0"/>
            <a:ext cx="9143997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71670" y="3929066"/>
            <a:ext cx="6500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dirty="0" smtClean="0"/>
              <a:t>Подготовили</a:t>
            </a:r>
          </a:p>
          <a:p>
            <a:pPr algn="r"/>
            <a:r>
              <a:rPr lang="ru-RU" dirty="0" smtClean="0"/>
              <a:t>Прудникова Н.А. </a:t>
            </a:r>
          </a:p>
          <a:p>
            <a:pPr algn="r"/>
            <a:r>
              <a:rPr lang="ru-RU" dirty="0" smtClean="0"/>
              <a:t>Яркова Ю.А.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28794" y="3357562"/>
            <a:ext cx="62187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Электронный </a:t>
            </a:r>
            <a:r>
              <a:rPr lang="ru-RU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образовательгный</a:t>
            </a:r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маршрут</a:t>
            </a:r>
          </a:p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Опытно-экспериментальная деятельность </a:t>
            </a:r>
          </a:p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детьми 4-5 лет</a:t>
            </a:r>
          </a:p>
          <a:p>
            <a:pPr algn="ctr"/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Шаблон для презентации &quot;Детвора&quot; - Детские шаблоны презентаций для ДОУ и  школы - Шаблоны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7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571480"/>
            <a:ext cx="6357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Представляем вашему вниманию электронный образовательный маршрут «Опытно-экспериментальной деятельности», он поможет ребенку с вашей помощью узнать много нового, полезного и очень интересного!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позволит ребенку почувствовать себя исследователем!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дополнительная общеобразовательная общеразвивающая программа по опытно-экспериментальной  деятельности &quot;почемучки&quot; | Рабочая программа (средняя группа) на тему: |  Образовательная социальная сет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500438"/>
            <a:ext cx="4143404" cy="29595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Шаблон для презентации &quot;Детвора&quot; - Детские шаблоны презентаций для ДОУ и  школы - Шаблоны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0"/>
            <a:ext cx="9143997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643174" y="1928802"/>
            <a:ext cx="36856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Посмотрите</a:t>
            </a:r>
            <a:endParaRPr lang="ru-RU" sz="4800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4000504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https://vk.com/video-199289338_456241046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28596" y="4572008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https://vk.com/video-45247311_456239616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28596" y="507207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https://vk.com/video22678994_456239266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57224" y="2714620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Цель: </a:t>
            </a:r>
            <a:r>
              <a:rPr lang="ru-RU" dirty="0" smtClean="0"/>
              <a:t>Проведение опытов и экспериментов дает возможность сформировать и расширить представление о свойствах объектов окружающего мира практическим путем.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28596" y="5786454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Что то узнал новое? Что хотелось бы повторить?</a:t>
            </a:r>
            <a:endParaRPr lang="ru-RU" dirty="0"/>
          </a:p>
        </p:txBody>
      </p:sp>
      <p:pic>
        <p:nvPicPr>
          <p:cNvPr id="6146" name="Picture 2" descr="Клипарт экспериментирование (50 фото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3714752"/>
            <a:ext cx="2441563" cy="24415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1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AutoShape 8" descr="Pin p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5308" name="Picture 12" descr="Pin p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040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643306" y="642918"/>
            <a:ext cx="31245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Поиграйте</a:t>
            </a:r>
            <a:endParaRPr lang="ru-RU" sz="4800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0298" y="2928934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https://www.maam.ru/detskijsad/didakticheskaja-igra-umelye-palchiki-centr-yeksperimentirovanija.html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071802" y="1643050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Вызвать интерес к экспериментированию, развивать мелкую моторику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0166" y="5286388"/>
            <a:ext cx="521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Что тебе понравилось больше?</a:t>
            </a:r>
          </a:p>
          <a:p>
            <a:r>
              <a:rPr lang="ru-RU" dirty="0" smtClean="0"/>
              <a:t>Почему?</a:t>
            </a:r>
            <a:endParaRPr lang="ru-RU" dirty="0"/>
          </a:p>
        </p:txBody>
      </p:sp>
      <p:pic>
        <p:nvPicPr>
          <p:cNvPr id="5122" name="Picture 2" descr="Консультации для родителей &quot;Опытно-экспериментальная деятельность дома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929066"/>
            <a:ext cx="3827036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Шаблон для детских презентаций - скачать шаблон PowerPoint бесплат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86116" y="857232"/>
            <a:ext cx="2786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Почитайте</a:t>
            </a:r>
            <a:endParaRPr lang="ru-RU" sz="3600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714488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Способствовать расширению знаний детей о свойствах предметов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2428868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https://www.maam.ru/detskijsad/yeksperimentalnaja-dejatelnost-v-srednei-grupe-skazka-o-kameshke.html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14348" y="4357694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Тебе понравилась сказка? </a:t>
            </a:r>
          </a:p>
          <a:p>
            <a:r>
              <a:rPr lang="ru-RU" dirty="0" smtClean="0"/>
              <a:t>Хотел бы свою сочинить?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3429000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https://nsportal.ru/detskiy-sad/okruzhayushchiy-mir/2018/10/02/ekologicheskaya-skazka-s-elementami-eksperimentirovaniya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 descr="Скачать 40 фонов презентаций для дошкольников в ppt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180" y="0"/>
            <a:ext cx="9150180" cy="550070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57224" y="1928802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Сделайте вместе</a:t>
            </a:r>
            <a:endParaRPr lang="ru-RU" sz="3200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3571876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https://vk.com/video-219760123_456240267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85786" y="42148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https://vk.com/video-89134391_456239776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00100" y="271462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Цель: </a:t>
            </a:r>
            <a:r>
              <a:rPr lang="ru-RU" dirty="0" smtClean="0"/>
              <a:t>Выяснить можно ли получить радугу в домашних условиях. Сформировать представление детей о дожде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5429264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Какие природные явления ты узнал? </a:t>
            </a:r>
          </a:p>
          <a:p>
            <a:r>
              <a:rPr lang="ru-RU" dirty="0" smtClean="0"/>
              <a:t>Что понравилось больше всего?</a:t>
            </a:r>
            <a:endParaRPr lang="ru-RU" dirty="0"/>
          </a:p>
        </p:txBody>
      </p:sp>
      <p:pic>
        <p:nvPicPr>
          <p:cNvPr id="3074" name="Picture 2" descr="Познавательная опытно экспериментальная деятельность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3643314"/>
            <a:ext cx="3605602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00" name="Picture 8" descr="Pin p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7857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500042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будет, если….</a:t>
            </a:r>
            <a:endParaRPr lang="ru-RU" sz="3200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50017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Развивать умение наблюдать, размышлять, сравнивать, отвечать на вопросы, устанавливать причинно-следственную связь.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14348" y="2357430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https://vk.com/video-36682939_456239467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3000372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https://vk.com/video717976391_456239191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57224" y="3643314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https://vk.com/video-127134113_456240655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57158" y="4500570"/>
            <a:ext cx="521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Что у тебя получилось? Что понравилось больше всего? Хотел бы что ни будь повторить?</a:t>
            </a:r>
            <a:endParaRPr lang="ru-RU" dirty="0"/>
          </a:p>
        </p:txBody>
      </p:sp>
      <p:pic>
        <p:nvPicPr>
          <p:cNvPr id="2050" name="Picture 2" descr="Психологічні експерименти – Дитячий психолог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2143116"/>
            <a:ext cx="3643306" cy="27324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 descr="C:\Users\PC\Desktop\Золушка\2024-2025\ЭОМ Опытно-экспериментальная деятельность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917862"/>
            <a:ext cx="6286512" cy="39401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500042"/>
            <a:ext cx="7513467" cy="27699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  <a:p>
            <a:pPr algn="ctr"/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ln w="11430"/>
                <a:latin typeface="Times New Roman" pitchFamily="18" charset="0"/>
                <a:cs typeface="Times New Roman" pitchFamily="18" charset="0"/>
              </a:rPr>
              <a:t>Дети - это маленькие исследователи, ежедневно они познают</a:t>
            </a:r>
          </a:p>
          <a:p>
            <a:pPr algn="ctr"/>
            <a:r>
              <a:rPr lang="ru-RU" sz="2000" b="1" dirty="0" smtClean="0">
                <a:ln w="11430"/>
                <a:latin typeface="Times New Roman" pitchFamily="18" charset="0"/>
                <a:cs typeface="Times New Roman" pitchFamily="18" charset="0"/>
              </a:rPr>
              <a:t> много нового.</a:t>
            </a:r>
          </a:p>
          <a:p>
            <a:pPr algn="ctr"/>
            <a:r>
              <a:rPr lang="ru-RU" sz="2000" b="1" dirty="0" smtClean="0">
                <a:ln w="11430"/>
                <a:latin typeface="Times New Roman" pitchFamily="18" charset="0"/>
                <a:cs typeface="Times New Roman" pitchFamily="18" charset="0"/>
              </a:rPr>
              <a:t>Так давайте мы им в этом поможем!</a:t>
            </a:r>
          </a:p>
          <a:p>
            <a:pPr algn="ctr"/>
            <a:r>
              <a:rPr lang="ru-RU" sz="2000" b="1" dirty="0" smtClean="0">
                <a:ln w="11430"/>
                <a:latin typeface="Times New Roman" pitchFamily="18" charset="0"/>
                <a:cs typeface="Times New Roman" pitchFamily="18" charset="0"/>
              </a:rPr>
              <a:t>Больше проводите времени с детьми, для них это очень важно!</a:t>
            </a:r>
            <a:endParaRPr lang="ru-RU" sz="2000" b="1" dirty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онтрольний тест за І семестр. | Тест з природознавства – «На Урок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214686"/>
            <a:ext cx="3066952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259</Words>
  <Application>Microsoft Office PowerPoint</Application>
  <PresentationFormat>Экран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26</cp:revision>
  <dcterms:created xsi:type="dcterms:W3CDTF">2024-09-18T06:10:03Z</dcterms:created>
  <dcterms:modified xsi:type="dcterms:W3CDTF">2024-09-19T07:32:28Z</dcterms:modified>
</cp:coreProperties>
</file>