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55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DDC432-67F1-4FB6-B873-6B10C986C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4FF51DE-A41E-44FE-AD00-23235BD9C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9E5FEC-81D9-4740-A227-692FA6EC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7FFFC90-742D-498F-AB8F-520EB377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3DF630-898F-4793-877F-CA730D236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79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C342A8-A9DE-41F5-A4CE-90AC50B0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977FFB3-1419-4D48-9AAD-3EDC35D1F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6DEE3D-18BD-4DE5-AB4F-0F0E1A4F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CC3DC9-AF84-4B21-8D55-DCC3953B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17395B-3F1A-4ACB-9C90-81487916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2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0EB694E-2D36-479C-8CE9-AF3AE58884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4586D47-E9EB-409E-A6BE-841F089FA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CC5D89-7A84-46FD-ABE5-CF2DD6345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668697-35CE-4406-9E9C-8044F725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EF8955-DDE3-4DF6-9D9F-B06976B9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8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7106FB-9C89-4802-A8D6-C78E02D0E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F4B548-2C30-4134-88B5-F7C50ED36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B7E4FA-4BB2-470B-BE44-D232B1D8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EBEE17-77A0-4915-AB91-28966FE6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CE36796-4538-4219-865E-C51B1511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51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2375F2-3869-4E01-8D57-FCF754F3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67A6F5-8533-4D59-9CB8-8266E5BA7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2A807E-A72C-4CC8-82A5-9D9E599F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38DA44-4E79-4215-AB22-91ADD070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827FCD1-68F9-471D-AAD5-A250BF486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76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8F065-C997-4492-B1BE-77705F73C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7C1C2BF-9448-40A6-8BF0-7B149FAB9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E6663B-7FB8-4A06-AEDD-D98B43429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6AC1A0-B21A-4EAE-A8FF-39D2801E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4DC1540-912F-4453-814F-1DE70024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A65BDAD-055B-4292-ACD8-9CE25E14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2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BB138-CEC8-495D-8C8C-0E48EEC46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D04BE8D-FA70-41D2-B644-2BE869972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3E1456-DB97-404B-A840-25B6F6F10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8D62588-6718-49A6-943E-ABB9CA6C3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5B8B73-9709-4F00-9BFA-434F883373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792E79A-161F-47E1-BDF8-90D9D2179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5A96EB7-C24C-4936-8766-487B184E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CB2CD2C-0FE8-4603-AC5B-DB921D50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3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4AF74-C1D1-4A47-B0A6-48A06410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057FBE1-769C-4942-9AB9-4D8C9135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F7595D-3ADD-4D3E-AA96-56CD9D26D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A42F9A-85C4-40B8-B818-B41E1750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3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EF55A57-E26E-4B43-90C6-19129AB8C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CD8DE83-8123-4B44-82F5-EB4F7231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F5215C8-F2B8-4E94-860E-C09E3DBC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04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B02ED-324D-470D-A0FD-534E6AE4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125AFB-C594-46EB-9D7B-DB6FBB86D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91EAA89-6D44-4C3B-AF77-632E52D2F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3AEE9E-3FB7-42B6-9231-B9E045C95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EED8B31-B5D9-4800-B605-9F31054B5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BC3743C-22A5-46F1-B7AD-A70CE18B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0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D4EABB-66DF-41D2-9273-6C7ACE69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0E157AA-A490-4A95-AF17-E338642EC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AB8562A-26A8-4B82-B880-BEF74B4FF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4FD17D6-0C14-4AF2-9B71-69BAE0FE6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6CC1DE-AA5E-4AE2-89AD-45FBA9D4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7F842-6C73-4E20-A420-B4FBCC77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9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915976-5C49-45DC-BE70-2967843E3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D5BFD4A-7F68-4492-BA83-017AB3FFB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6D6749-93B0-4037-9B65-7950B83B9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B25B4-6E9C-45BD-9B79-DD292FECED1D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9189F7-232D-4F5C-8039-76519A6BD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9A460C-AA72-4E81-8F94-8FF14AAB4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533E-22BF-453A-9BCC-1C14091C3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4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away.php?to=https://www.youtube.com/watch?v=2T53xoDQO7g&amp;cc_key=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IRAjw2qa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F9079E-D5DF-4FF5-B4E5-DAD169438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FA3BB07-7670-4927-BD86-7982AF0A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20420"/>
          </a:xfrm>
        </p:spPr>
        <p:txBody>
          <a:bodyPr/>
          <a:lstStyle/>
          <a:p>
            <a:r>
              <a:rPr lang="ru-RU" b="1" i="1" dirty="0"/>
              <a:t>Опытно-экспериментальная деятельность для </a:t>
            </a:r>
            <a:r>
              <a:rPr lang="ru-RU" b="1" i="1" dirty="0" smtClean="0"/>
              <a:t>детей раннего возраста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43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734454F-2428-4A87-BAC6-B236FE45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7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DB32B59-854A-41B5-9F1A-37A479BD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ECB5308-F7D9-432E-9A52-7ABFA9337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117" y="1150883"/>
            <a:ext cx="7236373" cy="4177862"/>
          </a:xfrm>
        </p:spPr>
        <p:txBody>
          <a:bodyPr/>
          <a:lstStyle/>
          <a:p>
            <a:pPr marL="948690" algn="just">
              <a:lnSpc>
                <a:spcPct val="107000"/>
              </a:lnSpc>
            </a:pPr>
            <a:r>
              <a:rPr lang="ru-RU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по этой теме можно найти очень много интересной и познавательной информации в сети Интернет. </a:t>
            </a:r>
            <a:r>
              <a:rPr lang="ru-RU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Познавайте мир вместе со своими детьми!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0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91EAA3-6B40-4D07-82E8-FEE88CB0B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20BC2B-3AEF-48B8-A057-90E9E4163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5248275"/>
            <a:ext cx="5553075" cy="1447800"/>
          </a:xfrm>
        </p:spPr>
        <p:txBody>
          <a:bodyPr>
            <a:normAutofit/>
          </a:bodyPr>
          <a:lstStyle/>
          <a:p>
            <a:r>
              <a:rPr lang="ru-RU" sz="1800" b="1"/>
              <a:t>Выполнили </a:t>
            </a:r>
            <a:r>
              <a:rPr lang="ru-RU" sz="1800" b="1" smtClean="0"/>
              <a:t>воспитатели второй </a:t>
            </a:r>
            <a:r>
              <a:rPr lang="ru-RU" sz="1800" b="1" dirty="0" smtClean="0"/>
              <a:t>группы  раннего возраста «Светлячок»</a:t>
            </a:r>
            <a:br>
              <a:rPr lang="ru-RU" sz="1800" b="1" dirty="0" smtClean="0"/>
            </a:br>
            <a:r>
              <a:rPr lang="ru-RU" sz="1800" b="1" dirty="0" err="1" smtClean="0"/>
              <a:t>Зятикова</a:t>
            </a:r>
            <a:r>
              <a:rPr lang="ru-RU" sz="1800" b="1" dirty="0" smtClean="0"/>
              <a:t> И.А.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Шмидт О.А</a:t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17880334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1ADB45-07B7-4DD3-8093-B1AF9C8DD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2A39248-9D3C-4C9E-9A6B-79FF5916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766" y="993227"/>
            <a:ext cx="5565227" cy="4193627"/>
          </a:xfrm>
        </p:spPr>
        <p:txBody>
          <a:bodyPr>
            <a:normAutofit fontScale="90000"/>
          </a:bodyPr>
          <a:lstStyle/>
          <a:p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Уважаемые родители! Представляем вашему вниманию электронный образовательный маршрут на тему «</a:t>
            </a: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>Опытно-экспериментальная деятельность для детей 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</a:rPr>
              <a:t>раннего возраста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Маршрут поможет Вам в работе с детьми по 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деятельности, поможет обогатить словарь, расширить кругозор 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детей, а так же интерес к окружающему миру.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573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BF510B-1654-4434-A4D5-AB848FD6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09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92C01D0-1C86-42B6-9A29-D1B0358FE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DB3E2BF-E616-42C8-8036-FC9780D2E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325" y="1028700"/>
            <a:ext cx="6248400" cy="4362450"/>
          </a:xfrm>
        </p:spPr>
        <p:txBody>
          <a:bodyPr/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Предлагаем Вам пройти по ссылкам и посмотреть обучающие видеоуроки, сделать простые опыты вместе с детьми и узнать много нового и интересного!</a:t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 мультфильм - Что тонет? Что плавает? И почему?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>
                    <a:lumMod val="75000"/>
                  </a:schemeClr>
                </a:solidFill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u="sng" dirty="0">
                <a:solidFill>
                  <a:srgbClr val="FF0000"/>
                </a:solidFill>
                <a:effectLst/>
                <a:latin typeface="Lucida Console" panose="020B06090405040202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https://www.youtube.com/watch?v=2T53xoDQO7g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45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9270C5-02EF-4E7F-BA72-AF9258FA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F23E165-E0CD-4365-9671-B3175561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1895475"/>
            <a:ext cx="5229225" cy="1371600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Мультфильмы с участием </a:t>
            </a:r>
            <a:r>
              <a:rPr lang="ru-RU" sz="2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фиксикопознавательные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поучительные, обучающие и развивающие. </a:t>
            </a:r>
            <a:r>
              <a:rPr lang="ru-RU" sz="2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Фиксики</a:t>
            </a:r>
            <a:r>
              <a:rPr lang="ru-RU" sz="2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нравятся не только  детям, но и взрослым. Предлагаем посмотреть вместе с детьми:</a:t>
            </a:r>
            <a:r>
              <a:rPr lang="ru-RU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https://youtu.be/xJIRAjw2qa0</a:t>
            </a:r>
            <a:r>
              <a:rPr lang="ru-RU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6EFED3-23CA-4F06-9F3C-A27BFFB5DCD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2" y="3657601"/>
            <a:ext cx="3492500" cy="196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733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637E584-077F-44CA-92F2-2A11C4984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0AB77A1-2870-4B87-9D47-778006C87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4" y="895349"/>
            <a:ext cx="5476875" cy="4362451"/>
          </a:xfrm>
        </p:spPr>
        <p:txBody>
          <a:bodyPr>
            <a:normAutofit/>
          </a:bodyPr>
          <a:lstStyle/>
          <a:p>
            <a:r>
              <a:rPr lang="ru-RU" sz="48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Предлагаю провести несколько интересных опытов вместе с детьми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1B33781-F494-4CE1-B479-F0033E9FE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4C1472-15EE-4C62-A167-5B0FF5707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8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E74C2B-E7BF-4D3D-B5AA-A754627F6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109</Words>
  <Application>Microsoft Office PowerPoint</Application>
  <PresentationFormat>Произвольный</PresentationFormat>
  <Paragraphs>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Опытно-экспериментальная деятельность для детей раннего возраста</vt:lpstr>
      <vt:lpstr>Уважаемые родители! Представляем вашему вниманию электронный образовательный маршрут на тему «Опытно-экспериментальная деятельность для детей раннего возраста» Маршрут поможет Вам в работе с детьми по формированию исследовательской деятельности, поможет обогатить словарь, расширить кругозор детей, а так же интерес к окружающему миру.  </vt:lpstr>
      <vt:lpstr>Презентация PowerPoint</vt:lpstr>
      <vt:lpstr>Предлагаем Вам пройти по ссылкам и посмотреть обучающие видеоуроки, сделать простые опыты вместе с детьми и узнать много нового и интересного! Обучающий мультфильм - Что тонет? Что плавает? И почему? https://www.youtube.com/watch?v=2T53xoDQO7g </vt:lpstr>
      <vt:lpstr>      Мультфильмы с участием фиксикопознавательные, поучительные, обучающие и развивающие. Фиксики нравятся не только  детям, но и взрослым. Предлагаем посмотреть вместе с детьми: https://youtu.be/xJIRAjw2qa0 </vt:lpstr>
      <vt:lpstr>Предлагаю провести несколько интересных опытов вместе с детьми</vt:lpstr>
      <vt:lpstr>Презентация PowerPoint</vt:lpstr>
      <vt:lpstr>Презентация PowerPoint</vt:lpstr>
      <vt:lpstr>Презентация PowerPoint</vt:lpstr>
      <vt:lpstr>Презентация PowerPoint</vt:lpstr>
      <vt:lpstr>Но по этой теме можно найти очень много интересной и познавательной информации в сети Интернет.  Познавайте мир вместе со своими детьми!  </vt:lpstr>
      <vt:lpstr>Выполнили воспитатели второй группы  раннего возраста «Светлячок» Зятикова И.А. Шмидт О.А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Опытно-экспериментальная деятельность для детей 2-3 года.</dc:title>
  <dc:creator>Елизавета Кудинова</dc:creator>
  <cp:lastModifiedBy>ZX</cp:lastModifiedBy>
  <cp:revision>9</cp:revision>
  <dcterms:created xsi:type="dcterms:W3CDTF">2024-10-08T04:40:41Z</dcterms:created>
  <dcterms:modified xsi:type="dcterms:W3CDTF">2024-10-09T05:37:00Z</dcterms:modified>
</cp:coreProperties>
</file>