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4" r:id="rId8"/>
    <p:sldId id="265" r:id="rId9"/>
    <p:sldId id="267" r:id="rId10"/>
    <p:sldId id="269" r:id="rId11"/>
    <p:sldId id="271" r:id="rId12"/>
    <p:sldId id="270" r:id="rId13"/>
    <p:sldId id="273" r:id="rId14"/>
    <p:sldId id="274" r:id="rId15"/>
    <p:sldId id="275" r:id="rId16"/>
    <p:sldId id="276" r:id="rId17"/>
    <p:sldId id="263" r:id="rId18"/>
  </p:sldIdLst>
  <p:sldSz cx="12192000" cy="6858000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tags" Target="tags/tag1.xml" /><Relationship Id="rId2" Type="http://schemas.openxmlformats.org/officeDocument/2006/relationships/slide" Target="slides/slide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8724-5CCB-4FE3-A762-60BBB4219E03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2A08-B30B-45F8-9B47-6A499BD6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24915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8724-5CCB-4FE3-A762-60BBB4219E03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2A08-B30B-45F8-9B47-6A499BD6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76519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8724-5CCB-4FE3-A762-60BBB4219E03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2A08-B30B-45F8-9B47-6A499BD6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8713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image" Target="../media/image1.jpe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98724-5CCB-4FE3-A762-60BBB4219E03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2A08-B30B-45F8-9B47-6A499BD6B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85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Relationship Id="rId3" Type="http://schemas.openxmlformats.org/officeDocument/2006/relationships/image" Target="../media/image15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4.jpeg" /><Relationship Id="rId3" Type="http://schemas.openxmlformats.org/officeDocument/2006/relationships/image" Target="../media/image15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6.png" /><Relationship Id="rId3" Type="http://schemas.openxmlformats.org/officeDocument/2006/relationships/image" Target="../media/image17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5.png" /><Relationship Id="rId3" Type="http://schemas.openxmlformats.org/officeDocument/2006/relationships/image" Target="../media/image18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9.png" /><Relationship Id="rId3" Type="http://schemas.openxmlformats.org/officeDocument/2006/relationships/image" Target="../media/image20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1.jpeg" /><Relationship Id="rId3" Type="http://schemas.openxmlformats.org/officeDocument/2006/relationships/image" Target="../media/image22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png" /><Relationship Id="rId3" Type="http://schemas.openxmlformats.org/officeDocument/2006/relationships/image" Target="../media/image23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2karandasha.ru/zagadki-dlya-detey/pro-prirodu/pro-vozduh/6255" TargetMode="External" /><Relationship Id="rId3" Type="http://schemas.openxmlformats.org/officeDocument/2006/relationships/image" Target="../media/image7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detskiychas.ru/sochinyaem_skazki/skazka_pro_vozduh/?ysclid=m2ffc937m553368848" TargetMode="External" /><Relationship Id="rId3" Type="http://schemas.openxmlformats.org/officeDocument/2006/relationships/hyperlink" Target="https://nsportal.ru/detskiy-sad/raznoe/2022/05/31/skazka-pro-vozduh" TargetMode="External" /><Relationship Id="rId4" Type="http://schemas.openxmlformats.org/officeDocument/2006/relationships/hyperlink" Target="https://ihappymama.ru/iq/zagadki/zagadki-pro-vozduh-s-otvetami/" TargetMode="External" /><Relationship Id="rId5" Type="http://schemas.openxmlformats.org/officeDocument/2006/relationships/hyperlink" Target="https://detskiychas.ru/stihi/stihi_pro_vozduh/#more-14281" TargetMode="External" /><Relationship Id="rId6" Type="http://schemas.openxmlformats.org/officeDocument/2006/relationships/image" Target="../media/image8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rutube.ru/video/350421c74d165936acfbe5c5b7f13b02/" TargetMode="External" /><Relationship Id="rId3" Type="http://schemas.openxmlformats.org/officeDocument/2006/relationships/hyperlink" Target="https://yandex.ru/video/preview/11439579979848369073" TargetMode="External" /><Relationship Id="rId4" Type="http://schemas.openxmlformats.org/officeDocument/2006/relationships/hyperlink" Target="https://dzen.ru/video/watch/65cb633a32bd5815e0559b4a" TargetMode="External" /><Relationship Id="rId5" Type="http://schemas.openxmlformats.org/officeDocument/2006/relationships/image" Target="../media/image9.png" /><Relationship Id="rId6" Type="http://schemas.openxmlformats.org/officeDocument/2006/relationships/image" Target="../media/image10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subbotina-ds47-schel.edumsko.ru/folders/post/3219311" TargetMode="External" /><Relationship Id="rId3" Type="http://schemas.openxmlformats.org/officeDocument/2006/relationships/hyperlink" Target="https://dettext.com/fizminutki/fizkultminutka-pro-vozduh/?ysclid=m2fvxps85x998531827" TargetMode="External" /><Relationship Id="rId4" Type="http://schemas.openxmlformats.org/officeDocument/2006/relationships/image" Target="../media/image11.png" /><Relationship Id="rId5" Type="http://schemas.openxmlformats.org/officeDocument/2006/relationships/image" Target="../media/image12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jpeg" /><Relationship Id="rId3" Type="http://schemas.openxmlformats.org/officeDocument/2006/relationships/image" Target="../media/image1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526" y="3704707"/>
            <a:ext cx="3846491" cy="2884869"/>
          </a:xfrm>
          <a:prstGeom prst="rect">
            <a:avLst/>
          </a:prstGeom>
          <a:effectLst>
            <a:outerShdw blurRad="50800" dist="1143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052" y="1214320"/>
            <a:ext cx="4429516" cy="2490387"/>
          </a:xfrm>
          <a:prstGeom prst="rect">
            <a:avLst/>
          </a:prstGeom>
          <a:effectLst>
            <a:outerShdw blurRad="50800" dist="127000" dir="18900000" algn="bl" rotWithShape="0">
              <a:prstClr val="black">
                <a:alpha val="43000"/>
              </a:prst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808" y="884420"/>
            <a:ext cx="3494221" cy="2147490"/>
          </a:xfrm>
          <a:prstGeom prst="rect">
            <a:avLst/>
          </a:prstGeom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5" name="Выноска-облако 4"/>
          <p:cNvSpPr/>
          <p:nvPr/>
        </p:nvSpPr>
        <p:spPr>
          <a:xfrm>
            <a:off x="3908772" y="1727765"/>
            <a:ext cx="4332157" cy="2608289"/>
          </a:xfrm>
          <a:prstGeom prst="cloudCallou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Воздух и его свойства</a:t>
            </a:r>
            <a:endParaRPr lang="ru-RU" sz="4400" b="1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653979" y="5481992"/>
            <a:ext cx="2125015" cy="11075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</a:t>
            </a:r>
          </a:p>
          <a:p>
            <a:pPr algn="ctr"/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Бирюкова М.А</a:t>
            </a:r>
          </a:p>
          <a:p>
            <a:pPr algn="ctr"/>
            <a:r>
              <a:rPr lang="ru-RU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Гайворонская Е.А</a:t>
            </a: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922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427407" y="627068"/>
            <a:ext cx="9171905" cy="5924282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199" y="669977"/>
            <a:ext cx="8618113" cy="1894512"/>
          </a:xfrm>
        </p:spPr>
        <p:txBody>
          <a:bodyPr>
            <a:noAutofit/>
          </a:bodyPr>
          <a:lstStyle/>
          <a:p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1. 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в пакете»</a:t>
            </a: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обнаружить воздух.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полиэтиленовый пакет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Рассмотрите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пустой пакет.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находится в пакете?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Проблемная 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ситуация.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Наберите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пакет воздух и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закрутите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его, чтобы он стал упругим.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наполняет пакет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воздухом, и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зажимает его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руками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сейчас что в пакете?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Открывает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и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в нём ничего нет.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на то, что когда открыли пакет, тот перестал быть упругим.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казалось, что пакет пустой?</a:t>
            </a:r>
            <a:b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 прозрачный, невидимый, легкий.</a:t>
            </a:r>
          </a:p>
        </p:txBody>
      </p:sp>
      <p:pic>
        <p:nvPicPr>
          <p:cNvPr id="3" name="Picture 4" descr="https://im3-tub-ru.yandex.net/i?id=b3fd5b1037d4d1a3ca03d010c3726abc&amp;n=33&amp;h=255&amp;w=45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50589" y="842298"/>
            <a:ext cx="3802515" cy="2140489"/>
          </a:xfrm>
          <a:prstGeom prst="rect">
            <a:avLst/>
          </a:prstGeom>
          <a:noFill/>
          <a:ln>
            <a:noFill/>
          </a:ln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38282" y="5357834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endParaRPr lang="ru-RU" sz="310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" name="Picture 8" descr="F:\Рисунки\Picasa\профессор\Ищем.png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57816" y="2108802"/>
            <a:ext cx="1623383" cy="216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0860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945013" y="183969"/>
            <a:ext cx="10869769" cy="6420118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4" descr="https://im3-tub-ru.yandex.net/i?id=b3fd5b1037d4d1a3ca03d010c3726abc&amp;n=33&amp;h=255&amp;w=45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139617" y="169028"/>
            <a:ext cx="2722128" cy="1532324"/>
          </a:xfrm>
          <a:prstGeom prst="rect">
            <a:avLst/>
          </a:prstGeom>
          <a:noFill/>
          <a:ln>
            <a:noFill/>
          </a:ln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38282" y="5357834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endParaRPr lang="ru-RU" sz="310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" name="Picture 8" descr="F:\Рисунки\Picasa\профессор\Ищем.png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37061" y="2396713"/>
            <a:ext cx="1499096" cy="199463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99097" y="233112"/>
            <a:ext cx="1037408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2.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«Где спрятался воздух?»</a:t>
            </a:r>
          </a:p>
          <a:p>
            <a:r>
              <a:rPr 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целлофановые пакеты, зубочистки.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Скажи, ты видишь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 вокруг нас? (нет, не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вижу)</a:t>
            </a:r>
            <a:endParaRPr lang="ru-RU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Значит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воздух, какой? (невидимый).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Давай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поймаем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воздух. Возьми целлофановый пакет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поймать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воздух. Закрути пакет.</a:t>
            </a:r>
            <a:endParaRPr lang="ru-RU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 с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пакетом?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надулся, приобрел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форму)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Попробуй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сдавить пакет. Почему не получается? (внутри находится воздух)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Где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использовать это свойство воздуха? (надувной матрац, спасательный круг).</a:t>
            </a:r>
          </a:p>
          <a:p>
            <a:r>
              <a:rPr lang="ru-RU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Давай </a:t>
            </a:r>
            <a:r>
              <a:rPr 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сделаем вывод: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 не имеет формы, он приобретает форму того предмета в который он попадает.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свою руку через пакет. Т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 видишь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руку? (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вижу).</a:t>
            </a:r>
            <a:endParaRPr lang="ru-RU" sz="20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Значит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воздух, какой? (он прозрачный, бесцветный, невидимый).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Давай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проверим, действительно внутри находится воздух?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Возьми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острую палочку и осторожно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проколи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мешочек.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Поднеси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к лицу и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нажми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него руками.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ты чувствуешь?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(шипение).</a:t>
            </a:r>
          </a:p>
          <a:p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Так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 воздух. Мы его не видим, но чувствуем.</a:t>
            </a:r>
          </a:p>
          <a:p>
            <a:pPr marL="285750" indent="-285750">
              <a:buFontTx/>
              <a:buChar char="-"/>
            </a:pP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сейчас можно сделать вывод? Воздух нельзя увидеть, но его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почувствовать.</a:t>
            </a:r>
          </a:p>
          <a:p>
            <a:r>
              <a:rPr 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Воздух прозрачный, невидимый, бесцветный, не имеет формы.</a:t>
            </a:r>
          </a:p>
        </p:txBody>
      </p:sp>
    </p:spTree>
    <p:extLst>
      <p:ext uri="{BB962C8B-B14F-4D97-AF65-F5344CB8AC3E}">
        <p14:creationId xmlns:p14="http://schemas.microsoft.com/office/powerpoint/2010/main" val="557706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22320" y="269535"/>
            <a:ext cx="9440744" cy="6233374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60997" y="439711"/>
            <a:ext cx="868036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3.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«Внутри человека 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воздух</a:t>
            </a:r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формировать представление о том, что внутри человека есть воздух, и его можно обнаружить.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соломинки, емкость с водой,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 ребенку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подуть в трубочку, подставив ладонь под струю воздуха.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Что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почувствовал?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Откуда появился ветерок?</a:t>
            </a:r>
          </a:p>
          <a:p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опустить трубочку в воду, подуть в нее.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Проблемная ситуация</a:t>
            </a:r>
          </a:p>
          <a:p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Откуда появились пузыри, куда исчезли?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Результат.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обнаруживают воздух внутри себя.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Вывод.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Человек дышит воздухом. Он попадает внутрь человека при вдохе. Его можно не только почувствовать, но и увидеть. Для этого нужно опустить трубочку в воду и подуть. Из трубочки выходит воздух, он легкий, поднимается через воду вверх пузырьками и лопается.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84" y="2029287"/>
            <a:ext cx="1621677" cy="21642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8123" y="2029287"/>
            <a:ext cx="1738648" cy="2556835"/>
          </a:xfrm>
          <a:prstGeom prst="rect">
            <a:avLst/>
          </a:prstGeom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2480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377674" y="421785"/>
            <a:ext cx="9620884" cy="6079049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38282" y="5357834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endParaRPr lang="ru-RU" sz="310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8" descr="F:\Рисунки\Picasa\профессор\Ищем.png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5374" y="2215371"/>
            <a:ext cx="1623383" cy="2160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38282" y="717754"/>
            <a:ext cx="96208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4.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«Как увидеть воздух?»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трубочки для коктейля, стаканы с водой.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-Предложите подуть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трубочку на свою ладошку.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почувствовала ладошка? (движение воздуха – ветерок).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Воздухом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дышим через рот или через нос, а потом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выдыхаем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Можно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увидеть воздух, которым мы дышим?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Давай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попробуем.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Погрузи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трубочку в стакан с водой и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подуй.</a:t>
            </a:r>
            <a:endParaRPr lang="ru-RU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воде появились пузырьки.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Откуда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взялись пузырьки? (Это воздух, который мы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выдыхаем).</a:t>
            </a:r>
            <a:endParaRPr lang="ru-RU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плывут пузырьки – поднимаются вверх или опускаются </a:t>
            </a:r>
            <a:endParaRPr lang="ru-RU" sz="24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дно?</a:t>
            </a:r>
          </a:p>
          <a:p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(Воздушные пузырьки поднимаются вверх).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Потому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воздух легкий, он легче воды. Когда весь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выйдет, пузырьков не будет.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Воздух легче воды.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6462" y="4117794"/>
            <a:ext cx="1865538" cy="26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145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68192" y="989797"/>
            <a:ext cx="8641724" cy="5512158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74228" y="1268275"/>
            <a:ext cx="841902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5.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«Движение воздуха»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Заранее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сделанный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цветной бумаги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веер.</a:t>
            </a:r>
            <a:endParaRPr lang="ru-RU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Скажи,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мы можем почувствовать движение воздуха? А увидеть?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прогулке мы часто наблюдаем движение воздуха (качаются деревья, бегут облака, крутится вертушка, пар изо рта).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комнате мы можем почувствовать движение воздуха?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(вентилятор).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Воздух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видим, зато мы его можем ощутить.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Возьми веер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помаши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в лицо.</a:t>
            </a:r>
          </a:p>
          <a:p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чувствуешь?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Чувствую,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воздух движется).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Воздух движется.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36" y="2666790"/>
            <a:ext cx="1621677" cy="215817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 r="21258"/>
          <a:stretch>
            <a:fillRect/>
          </a:stretch>
        </p:blipFill>
        <p:spPr>
          <a:xfrm>
            <a:off x="9401578" y="4417933"/>
            <a:ext cx="2398085" cy="1976793"/>
          </a:xfrm>
          <a:prstGeom prst="rect">
            <a:avLst/>
          </a:prstGeom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71511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20546" y="468396"/>
            <a:ext cx="8701083" cy="6278451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0817" y="4540601"/>
            <a:ext cx="2941625" cy="2098620"/>
          </a:xfrm>
          <a:prstGeom prst="rect">
            <a:avLst/>
          </a:prstGeom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77" y="2633250"/>
            <a:ext cx="1627773" cy="215817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58838" y="576023"/>
            <a:ext cx="833263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6.</a:t>
            </a:r>
            <a:r>
              <a:rPr 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«Движение воздуха»</a:t>
            </a:r>
          </a:p>
          <a:p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два одинаково надутых воздушных шарика, зубочистка, весы (можно заменить палкой длинной около 60-ти см. На её середине закрепите верёвочку, а на концах воздушные шары).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Предложите ребенку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подумать, что произойдёт, если вы проткнёте один из шаров острым предметом.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Проткните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зубочисткой один из надутых шаров.</a:t>
            </a:r>
          </a:p>
          <a:p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шарика выйдет воздух, а конец, к которому он привязан, поднимется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вверх.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Почему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(Шарик без воздуха стал легче).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произойдёт, когда мы проткнём и второй шарик?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Проткни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зубочисткой второй шарик.</a:t>
            </a: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нас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опять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восстановилось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равновесие. Шарики без </a:t>
            </a:r>
            <a:endParaRPr lang="ru-RU" sz="24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весят одинаково, так же, как и надутые.</a:t>
            </a:r>
          </a:p>
          <a:p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Воздух имеет вес.</a:t>
            </a:r>
          </a:p>
        </p:txBody>
      </p:sp>
    </p:spTree>
    <p:extLst>
      <p:ext uri="{BB962C8B-B14F-4D97-AF65-F5344CB8AC3E}">
        <p14:creationId xmlns:p14="http://schemas.microsoft.com/office/powerpoint/2010/main" val="3876610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188915" y="670610"/>
            <a:ext cx="7882236" cy="5293217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9240" y="1517870"/>
            <a:ext cx="8715436" cy="1143000"/>
          </a:xfrm>
        </p:spPr>
        <p:txBody>
          <a:bodyPr>
            <a:normAutofit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№7. Горячий и холодный воздух.</a:t>
            </a:r>
            <a:endParaRPr lang="ru-RU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38282" y="5357834"/>
            <a:ext cx="87154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endParaRPr lang="ru-RU" sz="310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8" descr="F:\Рисунки\Picasa\профессор\Ищем.png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97000" y="2198412"/>
            <a:ext cx="1623383" cy="2160000"/>
          </a:xfrm>
          <a:prstGeom prst="rect">
            <a:avLst/>
          </a:prstGeom>
          <a:noFill/>
        </p:spPr>
      </p:pic>
      <p:pic>
        <p:nvPicPr>
          <p:cNvPr id="86018" name="Picture 2" descr="F:\Рисунки\горячий воздух и спираль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875325" y="2804456"/>
            <a:ext cx="2884501" cy="3552792"/>
          </a:xfrm>
          <a:prstGeom prst="rect">
            <a:avLst/>
          </a:prstGeom>
          <a:noFill/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8" name="Заголовок 1"/>
          <p:cNvSpPr txBox="1"/>
          <p:nvPr/>
        </p:nvSpPr>
        <p:spPr>
          <a:xfrm>
            <a:off x="7524760" y="1571612"/>
            <a:ext cx="2857520" cy="3786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ru-RU" sz="440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99240" y="2227256"/>
            <a:ext cx="66972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sz="2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Бумажная змейка, горящая свеча</a:t>
            </a:r>
          </a:p>
          <a:p>
            <a:pPr>
              <a:spcBef>
                <a:spcPct val="0"/>
              </a:spcBef>
              <a:defRPr/>
            </a:pP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Поместите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бумажную «змейку» над горящей свечой. </a:t>
            </a:r>
            <a:endParaRPr lang="ru-RU" sz="240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Что видишь? (змейка крутится) </a:t>
            </a: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Какой </a:t>
            </a: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можно сделать вывод? </a:t>
            </a:r>
          </a:p>
          <a:p>
            <a:pPr>
              <a:spcBef>
                <a:spcPct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Вывод.</a:t>
            </a:r>
          </a:p>
          <a:p>
            <a:pPr>
              <a:spcBef>
                <a:spcPct val="0"/>
              </a:spcBef>
              <a:defRPr/>
            </a:pPr>
            <a:r>
              <a:rPr lang="ru-RU" sz="240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Горячий воздух поднимается вверх.</a:t>
            </a:r>
          </a:p>
          <a:p>
            <a:pPr>
              <a:spcBef>
                <a:spcPct val="0"/>
              </a:spcBef>
              <a:defRPr/>
            </a:pPr>
            <a:endParaRPr lang="ru-RU" sz="240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092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46220" y="383000"/>
            <a:ext cx="10534918" cy="6310648"/>
          </a:xfrm>
          <a:prstGeom prst="roundRec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16676" y="785654"/>
            <a:ext cx="945309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</a:t>
            </a:r>
            <a:r>
              <a:rPr lang="ru-RU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нашего маршрута</a:t>
            </a:r>
            <a:r>
              <a:rPr lang="ru-RU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lvl="0" algn="just"/>
            <a:r>
              <a:rPr lang="ru-RU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/>
            <a:r>
              <a:rPr lang="ru-RU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i="1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i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 подошел к концу наш маршрут!</a:t>
            </a:r>
          </a:p>
          <a:p>
            <a:pPr algn="just"/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нашей экспериментальной работе мы сделали вывод, что, воздух прозрачный, невидимый, легкий. Человек дышит воздухом.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попадает внутрь человека при вдохе. Его можно не только почувствовать, но и увидеть, для этого нужно опустить трубочку в воду и подуть, из трубочки выйдет воздух, он легкий, поднимется через воду вверх пузырьками и лопнет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 имеет вес. Воздух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нужен не только человеку, но и животным, и растениям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mtClean="0">
              <a:solidFill>
                <a:srgbClr val="183C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Нет </a:t>
            </a:r>
            <a:r>
              <a:rPr lang="ru-RU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ничего на свете нужнее воздуха. Без воды можно прожить несколько дней. Без пищи – несколько недель. А без воздуха лишь несколько мгновений.</a:t>
            </a: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Восторг и море положительных эмоций – вот что даёт экспериментирование.</a:t>
            </a:r>
          </a:p>
          <a:p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Проведенные опыты вместе с любопытными детьми,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дают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интересного,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обогащают </a:t>
            </a: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детей для дальнейших проведений опытов и экспериментов.</a:t>
            </a:r>
          </a:p>
          <a:p>
            <a:pPr lvl="0" algn="just"/>
            <a:r>
              <a:rPr lang="ru-RU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Надеемся, что данный </a:t>
            </a:r>
            <a:r>
              <a:rPr lang="ru-RU" b="1" i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был интересен и познавателен </a:t>
            </a:r>
            <a:r>
              <a:rPr lang="ru-RU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для Вас родители, так и для ваших детей. </a:t>
            </a:r>
          </a:p>
          <a:p>
            <a:pPr lvl="0" algn="just"/>
            <a:r>
              <a:rPr lang="ru-RU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b="1">
              <a:solidFill>
                <a:srgbClr val="183C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Спасибо за внимание и участие!</a:t>
            </a:r>
          </a:p>
          <a:p>
            <a:pPr lvl="0" algn="just"/>
            <a:endParaRPr lang="ru-RU" b="1">
              <a:solidFill>
                <a:srgbClr val="183C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i="1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останавливайтесь в поисках нового и интересного!</a:t>
            </a:r>
          </a:p>
        </p:txBody>
      </p:sp>
    </p:spTree>
    <p:extLst>
      <p:ext uri="{BB962C8B-B14F-4D97-AF65-F5344CB8AC3E}">
        <p14:creationId xmlns:p14="http://schemas.microsoft.com/office/powerpoint/2010/main" val="83906486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5725" y="618186"/>
            <a:ext cx="11153106" cy="5734275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38909" y="833602"/>
            <a:ext cx="47067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smtClean="0">
                <a:solidFill>
                  <a:srgbClr val="FF0000"/>
                </a:solidFill>
                <a:latin typeface="Arial Black" panose="020b0a04020102020204" pitchFamily="34" charset="0"/>
              </a:rPr>
              <a:t>Уважаемые родители!</a:t>
            </a:r>
            <a:endParaRPr lang="ru-RU" sz="2800" b="1">
              <a:solidFill>
                <a:srgbClr val="FF0000"/>
              </a:solidFill>
              <a:latin typeface="Arial Black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192" y="1236110"/>
            <a:ext cx="107701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вашему вниманию электронный образовательный </a:t>
            </a: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познавательно- исследовательской деятельности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</a:t>
            </a:r>
            <a:r>
              <a:rPr lang="ru-RU" altLang="ru-RU" sz="2000" b="1" i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«Воздух и его свойства».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Дети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 по природе своей пытливые исследователи окружающего мира. Экспериментируя, ребёнок различными способами самостоятельно воздействует на окружающие его предметы и явления с целью более полного их познания и освоения.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Процесс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познания творческий, и наша задача - поддержать и развивать в ребёнке интерес к исследованиям, открытиям, создать необходимые для этого условия. Детское экспериментирование претендует на роль ведущей деятельности в период дошкольного развития ребёнка. Занимательные опыты, эксперименты обсуждают детей к поиску причин, способов действий, проявлению творчества.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Мы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вами остановимся подробнее на таком объекте неживой природы, который особенно интересен детям - это воздух. </a:t>
            </a: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возрасте главная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опытах с воздухом - это обнаружение </a:t>
            </a: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 в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Есть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простые опыты, которые дети запоминают на </a:t>
            </a:r>
            <a:endParaRPr lang="ru-RU" altLang="ru-RU" sz="2000" b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всю </a:t>
            </a:r>
            <a:r>
              <a:rPr lang="ru-RU" altLang="ru-RU" sz="20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5648" y="4943145"/>
            <a:ext cx="3142445" cy="181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7010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43260" y="1606435"/>
            <a:ext cx="6220496" cy="4327302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05508" y="206192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данного маршрута: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kumimoji="0" lang="ru-RU" sz="2400" i="0" u="none" strike="noStrike" cap="none" normalizeH="0" baseline="0" smtClean="0">
                <a:ln>
                  <a:noFill/>
                </a:ln>
                <a:solidFill>
                  <a:srgbClr val="183C5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Познакомиться с богатством природы – воздухом, расширить и углубить знания о воздухе.                     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kumimoji="0" lang="ru-RU" sz="2400" i="0" u="none" strike="noStrike" cap="none" normalizeH="0" baseline="0" smtClean="0">
                <a:ln>
                  <a:noFill/>
                </a:ln>
                <a:solidFill>
                  <a:srgbClr val="183C5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Познакомиться</a:t>
            </a:r>
            <a:r>
              <a:rPr kumimoji="0" lang="ru-RU" sz="2400" i="0" u="none" strike="noStrike" cap="none" normalizeH="0" smtClean="0">
                <a:ln>
                  <a:noFill/>
                </a:ln>
                <a:solidFill>
                  <a:srgbClr val="183C5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i="0" u="none" strike="noStrike" cap="none" normalizeH="0" baseline="0" smtClean="0">
                <a:ln>
                  <a:noFill/>
                </a:ln>
                <a:solidFill>
                  <a:srgbClr val="183C5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некоторыми свойствами воздуха; установить простейшие связи, сделать выводы.</a:t>
            </a:r>
            <a:endParaRPr lang="ru-RU" sz="2400">
              <a:solidFill>
                <a:srgbClr val="183C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kumimoji="0" lang="ru-RU" sz="2400" i="0" u="none" strike="noStrike" cap="none" normalizeH="0" baseline="0" smtClean="0">
                <a:ln>
                  <a:noFill/>
                </a:ln>
                <a:solidFill>
                  <a:srgbClr val="183C5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Показать значимость воздуха для жизни растений, животных, человека.</a:t>
            </a:r>
            <a:endParaRPr kumimoji="0" lang="ru-RU" sz="2400" i="0" u="none" strike="noStrike" cap="none" normalizeH="0" baseline="0" smtClean="0">
              <a:ln>
                <a:noFill/>
              </a:ln>
              <a:solidFill>
                <a:srgbClr val="183C5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834" y="1606435"/>
            <a:ext cx="4839940" cy="4585950"/>
          </a:xfrm>
          <a:prstGeom prst="rect">
            <a:avLst/>
          </a:prstGeom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476467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08053" y="427594"/>
            <a:ext cx="10738235" cy="5671292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89632" y="1524302"/>
            <a:ext cx="99750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Данный </a:t>
            </a:r>
            <a:r>
              <a:rPr lang="ru-RU" sz="2200" b="1" i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</a:t>
            </a:r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из </a:t>
            </a:r>
            <a:r>
              <a:rPr lang="ru-RU" sz="2200" b="1" i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 шагов</a:t>
            </a:r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 торопитесь делать каждый день по одному шагу, можно его разбить на несколько дней. В каждом шаге есть </a:t>
            </a:r>
            <a:r>
              <a:rPr lang="ru-RU" sz="2200" b="1" i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 материал</a:t>
            </a:r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нужно изучить </a:t>
            </a:r>
            <a:r>
              <a:rPr lang="ru-RU" sz="2200" b="1" i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детьми</a:t>
            </a:r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после просмотра обсудить прочитанное</a:t>
            </a:r>
            <a:r>
              <a:rPr lang="ru-RU" sz="2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увиденное.</a:t>
            </a:r>
          </a:p>
          <a:p>
            <a:pPr algn="just"/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В результате прохождения и изучения этого маршрута дети познакомятся с тем, что же такое воздух.  Экспериментируя, узнают о некоторых свойствах воздуха. С помощью увлекательных, практических заданий смогут закрепить полученные знания.</a:t>
            </a:r>
          </a:p>
          <a:p>
            <a:pPr algn="just"/>
            <a:r>
              <a:rPr lang="ru-RU" sz="22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Не только ваш ребенок, но и Вы узнаете много нового и интересного.</a:t>
            </a:r>
          </a:p>
          <a:p>
            <a:pPr algn="just"/>
            <a:r>
              <a:rPr lang="ru-RU" sz="2200" b="1" i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Вперед за знаниями!</a:t>
            </a:r>
            <a:endParaRPr lang="ru-RU" sz="2200" b="1" i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1136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Выноска-облако 3"/>
          <p:cNvSpPr/>
          <p:nvPr/>
        </p:nvSpPr>
        <p:spPr>
          <a:xfrm>
            <a:off x="1006293" y="1430699"/>
            <a:ext cx="6472901" cy="4522607"/>
          </a:xfrm>
          <a:prstGeom prst="cloudCallou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05576" y="2031190"/>
            <a:ext cx="515767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Загадка</a:t>
            </a:r>
          </a:p>
          <a:p>
            <a: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нос его вдыхаем</a:t>
            </a:r>
            <a:b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обратно выдыхаем.</a:t>
            </a:r>
            <a:b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него прожить никак,</a:t>
            </a:r>
            <a:b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smtClean="0">
                <a:solidFill>
                  <a:srgbClr val="183C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Хоть невидим нам никак.</a:t>
            </a:r>
            <a:endParaRPr lang="ru-RU" sz="3200" b="1" u="sng">
              <a:solidFill>
                <a:srgbClr val="183C5C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5428" y="1671004"/>
            <a:ext cx="3846909" cy="4041998"/>
          </a:xfrm>
          <a:prstGeom prst="rect">
            <a:avLst/>
          </a:prstGeom>
          <a:effectLst>
            <a:outerShdw blurRad="50800" dist="1016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269507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802573"/>
              </p:ext>
            </p:extLst>
          </p:nvPr>
        </p:nvGraphicFramePr>
        <p:xfrm>
          <a:off x="1074846" y="1477649"/>
          <a:ext cx="9664808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112"/>
                <a:gridCol w="3631843"/>
                <a:gridCol w="4338853"/>
              </a:tblGrid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читать?</a:t>
                      </a:r>
                      <a:endParaRPr lang="ru-RU" sz="1800" smtClean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искать?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спросить и уточнить?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Добрый воздух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 smtClean="0">
                          <a:hlinkClick r:id="rId2"/>
                        </a:rPr>
                        <a:t>https://detskiychas.ru/sochinyaem_skazki/skazka_pro_vozduh/?ysclid=m2ffc937m553368848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ru-RU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Попросите ребенка рассказать о чем была сказка?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Лисенок понял, что воздух очень ценен?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Подумай, а только ли Лисенку нужен воздух?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Сказка про воздух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 smtClean="0">
                          <a:hlinkClick r:id="rId3"/>
                        </a:rPr>
                        <a:t>https://nsportal.ru/detskiy-sad/raznoe/2022/05/31/skazka-pro-vozduh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ru-RU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Попросите ребенка рассказать о чем была сказка?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в этой сказке узнал Медвежонок?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в ней понравилось больше всего?</a:t>
                      </a:r>
                      <a:endParaRPr lang="ru-RU" sz="1600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Загадки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 smtClean="0">
                          <a:hlinkClick r:id="rId4"/>
                        </a:rPr>
                        <a:t>https://ihappymama.ru/iq/zagadki/zagadki-pro-vozduh-s-otvetami/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Спросите, а что в загадке помогло догадаться, что она  про  воздух?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Стихи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z="1600" smtClean="0">
                          <a:hlinkClick r:id="rId5"/>
                        </a:rPr>
                        <a:t>https://detskiychas.ru/stihi/stihi_pro_vozduh/#more-14281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ru-RU" sz="16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Выноска-облако 7"/>
          <p:cNvSpPr/>
          <p:nvPr/>
        </p:nvSpPr>
        <p:spPr>
          <a:xfrm>
            <a:off x="4472397" y="446757"/>
            <a:ext cx="2174243" cy="1262130"/>
          </a:xfrm>
          <a:prstGeom prst="cloudCallout">
            <a:avLst/>
          </a:prstGeom>
          <a:ln>
            <a:solidFill>
              <a:srgbClr val="183C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19" y="4745435"/>
            <a:ext cx="2382592" cy="21125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1519" y="577483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«Почитайте!»</a:t>
            </a:r>
          </a:p>
        </p:txBody>
      </p:sp>
    </p:spTree>
    <p:extLst>
      <p:ext uri="{BB962C8B-B14F-4D97-AF65-F5344CB8AC3E}">
        <p14:creationId xmlns:p14="http://schemas.microsoft.com/office/powerpoint/2010/main" val="388773366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458030"/>
              </p:ext>
            </p:extLst>
          </p:nvPr>
        </p:nvGraphicFramePr>
        <p:xfrm>
          <a:off x="1268926" y="1590802"/>
          <a:ext cx="9903139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790"/>
                <a:gridCol w="3209225"/>
                <a:gridCol w="4984124"/>
              </a:tblGrid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смотреть?</a:t>
                      </a:r>
                      <a:endParaRPr lang="ru-RU" sz="1800" smtClean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искать?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спросить и уточнить?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такое воздух? Энциклопедия для детей.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smtClean="0">
                          <a:hlinkClick r:id="rId2"/>
                        </a:rPr>
                        <a:t>https://rutube.ru/video/350421c74d165936acfbe5c5b7f13b02/</a:t>
                      </a:r>
                      <a:endParaRPr lang="ru-RU" sz="1600" smtClean="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Спросите у ребенка, когда мы чувствуем воздух?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он</a:t>
                      </a: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необходим людям, животным?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нужен ли он растениям?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чем выше поднимаешься в горы тем труднее дышать?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птички взъерошивают перышки зимой?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Смешарики. Воздух для вдохновения.</a:t>
                      </a:r>
                      <a:endParaRPr lang="ru-RU" sz="1600" b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smtClean="0">
                          <a:hlinkClick r:id="rId3"/>
                        </a:rPr>
                        <a:t>https://yandex.ru/video/preview/11439579979848369073</a:t>
                      </a:r>
                      <a:endParaRPr lang="ru-RU" sz="1600" smtClean="0"/>
                    </a:p>
                    <a:p>
                      <a:endParaRPr lang="ru-RU" sz="1600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у Бараша нет вдохновения?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Ежик и Крош решили ему помочь?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они собирали воздух?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Помогло ли это Барашу?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Фиксики. Воздушный шар.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mtClean="0">
                          <a:hlinkClick r:id="rId4"/>
                        </a:rPr>
                        <a:t>https://dzen.ru/video/watch/65cb633a32bd5815e0559b4a</a:t>
                      </a:r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Почему стал нужен воздушный шар?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нужно сделать, чтоб воздушный шар полетел?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Смогли Фиксики помочь Дим Димычу?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8481" y="579818"/>
            <a:ext cx="2194750" cy="14692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27290" y="700590"/>
            <a:ext cx="61561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altLang="ru-RU" sz="2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altLang="ru-RU" sz="2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Посмотрите!»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571" y="4157704"/>
            <a:ext cx="1859925" cy="258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48457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52503"/>
              </p:ext>
            </p:extLst>
          </p:nvPr>
        </p:nvGraphicFramePr>
        <p:xfrm>
          <a:off x="1054636" y="1601394"/>
          <a:ext cx="9413025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681"/>
                <a:gridCol w="3696237"/>
                <a:gridCol w="3450107"/>
              </a:tblGrid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 что поиграть?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искать?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спросить и уточнить?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по теме "Воздух"</a:t>
                      </a:r>
                    </a:p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mtClean="0">
                          <a:hlinkClick r:id="rId2"/>
                        </a:rPr>
                        <a:t>https://subbotina-ds47-schel.edumsko.ru/folders/post/3219311</a:t>
                      </a:r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ru-RU" smtClean="0"/>
                        <a:t>- Какая игра больше всего понравилась ? Чем?</a:t>
                      </a: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ru-RU" sz="160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Физминутка про воздух</a:t>
                      </a:r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US" smtClean="0">
                          <a:hlinkClick r:id="rId3"/>
                        </a:rPr>
                        <a:t>https://dettext.com/fizminutki/fizkultminutka-pro-vozduh/?ysclid=m2fvxps85x998531827</a:t>
                      </a:r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3773" y="608174"/>
            <a:ext cx="2194750" cy="14692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13148" y="72006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altLang="ru-RU" sz="2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2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Поиграйте!»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19" y="4030727"/>
            <a:ext cx="2600860" cy="273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68856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756" y="1125855"/>
            <a:ext cx="6477495" cy="5495611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824755" y="5460642"/>
            <a:ext cx="8125496" cy="789167"/>
          </a:xfrm>
        </p:spPr>
        <p:txBody>
          <a:bodyPr>
            <a:noAutofit/>
          </a:bodyPr>
          <a:lstStyle/>
          <a:p>
            <a:pPr algn="ctr"/>
            <a:r>
              <a:rPr lang="ru-RU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4226" y="356414"/>
            <a:ext cx="2393848" cy="16025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713150" y="613991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3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«Исследуйте!»</a:t>
            </a:r>
            <a:endParaRPr lang="ru-RU" altLang="ru-RU" sz="2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62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SPecialiST RePack</Company>
  <PresentationFormat>Широкоэкранный</PresentationFormat>
  <Paragraphs>113</Paragraphs>
  <Slides>17</Slides>
  <Notes>0</Notes>
  <TotalTime>1097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4">
      <vt:lpstr>Arial</vt:lpstr>
      <vt:lpstr>Calibri Light</vt:lpstr>
      <vt:lpstr>Calibri</vt:lpstr>
      <vt:lpstr>Times New Roman</vt:lpstr>
      <vt:lpstr>Arial Black</vt:lpstr>
      <vt:lpstr>Wingdings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Лаборатория</vt:lpstr>
      <vt:lpstr>Опыт 1. «Что в пакете»Цель: обнаружить воздух.Оборудование: полиэтиленовый пакетРассмотрите пустой пакет.Вопрос: Что находится в пакете?Проблемная ситуация.Наберите в пакет воздух и закрутите его, чтобы он стал упругим.Результат. Ребенок наполняет пакет воздухом, и зажимает его рукамиВопрос: А сейчас что в пакете?Открывает пакет и показывает, что в нём ничего нет. Обратить внимание на то, что когда открыли пакет, тот перестал быть упругим.Почему казалось, что пакет пустой?Вывод. Воздух прозрачный, невидимый, легкий.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Опыт №7. Горячий и холодный воздух.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Mari</dc:creator>
  <cp:lastModifiedBy>Mari</cp:lastModifiedBy>
  <cp:revision>50</cp:revision>
  <dcterms:created xsi:type="dcterms:W3CDTF">2024-10-18T06:50:35Z</dcterms:created>
  <dcterms:modified xsi:type="dcterms:W3CDTF">2025-04-08T08:10:45Z</dcterms:modified>
</cp:coreProperties>
</file>