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C79-D6D9-4C29-AF87-14A4B37E456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6C0-6CF8-4FBC-844B-02A35C666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9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C79-D6D9-4C29-AF87-14A4B37E456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6C0-6CF8-4FBC-844B-02A35C666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7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C79-D6D9-4C29-AF87-14A4B37E456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6C0-6CF8-4FBC-844B-02A35C666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8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C79-D6D9-4C29-AF87-14A4B37E456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6C0-6CF8-4FBC-844B-02A35C666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0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C79-D6D9-4C29-AF87-14A4B37E456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6C0-6CF8-4FBC-844B-02A35C666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6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C79-D6D9-4C29-AF87-14A4B37E456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6C0-6CF8-4FBC-844B-02A35C666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7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C79-D6D9-4C29-AF87-14A4B37E456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6C0-6CF8-4FBC-844B-02A35C666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76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C79-D6D9-4C29-AF87-14A4B37E456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6C0-6CF8-4FBC-844B-02A35C666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6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C79-D6D9-4C29-AF87-14A4B37E456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6C0-6CF8-4FBC-844B-02A35C666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5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C79-D6D9-4C29-AF87-14A4B37E456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6C0-6CF8-4FBC-844B-02A35C666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5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1C79-D6D9-4C29-AF87-14A4B37E456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276C0-6CF8-4FBC-844B-02A35C666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43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D1C79-D6D9-4C29-AF87-14A4B37E4563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276C0-6CF8-4FBC-844B-02A35C6661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8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oshkolnik.ru/folklor/30711-interaktivnaya-igra-narodnye-promysly.html?ysclid=lojw44pm9f920960746" TargetMode="External"/><Relationship Id="rId2" Type="http://schemas.openxmlformats.org/officeDocument/2006/relationships/hyperlink" Target="https://ped-kopilka.ru/blogs/blog72883/multimediinaja-didakticheskaja-igra-dlja-detei-5-6-let-narodnoe-dekorativno-prikladnoe-iskustvo.html?ysclid=lojnl5w6hg89202616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studopedia.ru/25_39228_palchikovaya-gimnastika-dimkovskie-barishni.html?ysclid=lojwkj0sh9192636833" TargetMode="External"/><Relationship Id="rId4" Type="http://schemas.openxmlformats.org/officeDocument/2006/relationships/hyperlink" Target="https://vk.com/wall421118066_207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T865oG3Aqk&amp;t=13s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yandex.ru/video/preview/106956192967575918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yandex.ru/video/preview/11885447395130712796" TargetMode="External"/><Relationship Id="rId4" Type="http://schemas.openxmlformats.org/officeDocument/2006/relationships/hyperlink" Target="https://yandex.ru/video/preview/946260969794680158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vorcheskie-proekty.ru/node/720?ysclid=lok4klnn2h17068057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lib.ru/doc/4362523/legendy-i-skazki-o-narodnyh-promyslah?ysclid=lojq8ozvqf982157295" TargetMode="External"/><Relationship Id="rId2" Type="http://schemas.openxmlformats.org/officeDocument/2006/relationships/hyperlink" Target="https://nsportal.ru/detskii-sad/vospitatelnaya-rabota/2016/10/22/sbornik-skazok-i-legend-o-narodnyh-promyslah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google.com/url?q=http://www.myshared.ru/slide/1393259/&amp;sa=D&amp;ust=1555387667918000" TargetMode="External"/><Relationship Id="rId4" Type="http://schemas.openxmlformats.org/officeDocument/2006/relationships/hyperlink" Target="https://ped-kopilka.ru/blogs/blog69554/poznavatelnaja-skazka-o-narodnyh-promyslah-dlja-doshkolnikov-5-7-let.html?ysclid=lojpkcljbu18452128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q=https://nsportal.ru/sites/default/files/2019/01/26/stihi_dlya_eom_12.pdf&amp;sa=D&amp;ust=155538766791700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4LaHJbhVSk" TargetMode="External"/><Relationship Id="rId2" Type="http://schemas.openxmlformats.org/officeDocument/2006/relationships/hyperlink" Target="https://nsportal.ru/node/624652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hlpkFgud9v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MZwh-Fk8s" TargetMode="External"/><Relationship Id="rId2" Type="http://schemas.openxmlformats.org/officeDocument/2006/relationships/hyperlink" Target="https://www.youtube.com/watch?v=DngLXKSTOb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yandex.ru/video/preview/825501407725302278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11557613621924547462" TargetMode="External"/><Relationship Id="rId2" Type="http://schemas.openxmlformats.org/officeDocument/2006/relationships/hyperlink" Target="https://yandex.ru/video/preview/577679563113998599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Народные промыслы России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0892"/>
          <a:stretch/>
        </p:blipFill>
        <p:spPr>
          <a:xfrm>
            <a:off x="1756587" y="1353092"/>
            <a:ext cx="7972671" cy="53374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258" y="5332859"/>
            <a:ext cx="2462742" cy="135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13150" y="13213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Поиграйте!»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045754"/>
              </p:ext>
            </p:extLst>
          </p:nvPr>
        </p:nvGraphicFramePr>
        <p:xfrm>
          <a:off x="461308" y="1059932"/>
          <a:ext cx="11269014" cy="5669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0344"/>
                <a:gridCol w="4067578"/>
                <a:gridCol w="488109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Во что поиграть?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Где искать?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спросить и уточнить?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Мультимедийная дидактическая игра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https://ped-kopilka.ru/blogs/blog72883/multimediinaja-didakticheskaja-igra-dlja-detei-5-6-let-narodnoe-dekorativno-prikladnoe-iskustvo.html?ysclid=lojnl5w6hg892026163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Понравилась игра?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Легкой или сложной показалась?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игра «Народные промыслы»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http://doshkolnik.ru/folklor/30711-interaktivnaya-igra-narodnye-promysly.html?ysclid=lojw44pm9f920960746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вызвало затруднение?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Физкультминутка «Матрешки»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https://vk.com/wall421118066_2075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Спросите у ребенка запомнил ли он откуда в России появилась матрешка?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Пальчиковая гимнастика «Дымковские барышни»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https://studopedia.ru/25_39228_palchikovaya-gimnastika-dimkovskie-barishni.html?ysclid=lojwkj0sh9192636833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Какие еще игрушки делают, кроме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барышень?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1535" y="5862220"/>
            <a:ext cx="1140206" cy="99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44969" y="11925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вместе!»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244105"/>
              </p:ext>
            </p:extLst>
          </p:nvPr>
        </p:nvGraphicFramePr>
        <p:xfrm>
          <a:off x="461308" y="1059932"/>
          <a:ext cx="11269014" cy="402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0344"/>
                <a:gridCol w="4067578"/>
                <a:gridCol w="488109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сделать?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Где искать?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спросить и уточнить?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Дымковская барышня из пластилина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https://yandex.ru/video/preview/10695619296757591806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Легкой или сложной показалась работа?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Рисуем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городецкий цветок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https://www.youtube.com/watch?v=4T865oG3Aqk&amp;t=13s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вызвало затруднение?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Хохлома.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Рисуем веточку</a:t>
                      </a:r>
                      <a:endParaRPr lang="ru-RU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https://yandex.ru/video/preview/9462609697946801586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Спросите у ребенка какие он использовал цвета для того, чтобы нарисовать узор?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Аппликация.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Дымковский петушок</a:t>
                      </a:r>
                      <a:endParaRPr lang="ru-RU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https://yandex.ru/video/preview/11885447395130712796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Уточните у ребенка какие материалы понадобятся для поделки?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025" y="4983587"/>
            <a:ext cx="2363691" cy="1772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8626" y="5265134"/>
            <a:ext cx="45720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6029" y="2351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Исследуйте!»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12572"/>
              </p:ext>
            </p:extLst>
          </p:nvPr>
        </p:nvGraphicFramePr>
        <p:xfrm>
          <a:off x="480404" y="1335041"/>
          <a:ext cx="11269014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0344"/>
                <a:gridCol w="4067578"/>
                <a:gridCol w="488109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исследовать?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Где искать?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спросить и уточнить?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глины, её свойства и опыты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https://tvorcheskie-proekty.ru/node/720?ysclid=lok4klnn2h170680572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Спросите у ребенка для чего еще используют глину в наше время?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737" y="3158402"/>
            <a:ext cx="3314350" cy="21977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5" y="3922011"/>
            <a:ext cx="4572000" cy="16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706" y="4423751"/>
            <a:ext cx="2196920" cy="21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053" y="857750"/>
            <a:ext cx="85429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Подведем итоги нашего маршрута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Наша жизнь всё дальше и дальше уводит нас от прошлого, от наших корней, отрывает нас от земли, на которой мы выросли и обрели своё настоящее.             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Современный темп жизни с её технологиями и новыми разработками стирает из нашей памяти все, чем жили наши бабушки и дедушки. Мы забываем, как жили наши предки, как вели хозяйство, как умели радоваться самому малому и простому в своей жизни.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Важно знать и помнить то, что нам осталось от наших предков. Передать все то, что создавалось годами. Если не мы, то кто расскажет нашим детям о прошлом.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Надеемся, что данный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был интересен и познавателен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для Вас родители, так и для ваших детей.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Спасибо за внимание и участие!</a:t>
            </a:r>
          </a:p>
          <a:p>
            <a:pPr algn="just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останавливайтесь в поисках нового и интересного!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8910" y="397854"/>
            <a:ext cx="4706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Уважаемые родители!</a:t>
            </a:r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9804" y="921074"/>
            <a:ext cx="874494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Предлагаем </a:t>
            </a:r>
            <a:r>
              <a:rPr lang="ru-RU" alt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электронный образовательный маршрут по теме </a:t>
            </a:r>
            <a:r>
              <a:rPr lang="ru-RU" alt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«Народные промыслы России».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Народные художественные промыслы России - неотъемлемая часть отечественной культуры. В них воплощен многовековой опыт эстетического восприятия мира, обращенный в будущее, сохранены глубокие художественные традиции.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Цель данного маршрута: </a:t>
            </a: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нашими традициями – </a:t>
            </a:r>
            <a:r>
              <a:rPr lang="ru-RU" alt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русскими народными традициями</a:t>
            </a:r>
            <a:r>
              <a:rPr lang="ru-RU" alt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воспитывать их на материале истории нашего народа. Это позволит нашим детям почувствовать себя частью русского народа, ощутить гордость за свою страну, свой край, богатый славными традициями.</a:t>
            </a:r>
            <a:endParaRPr lang="ru-RU" altLang="ru-RU" sz="2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742" y="4737503"/>
            <a:ext cx="2959535" cy="194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224" y="416906"/>
            <a:ext cx="89121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 шагов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торопитесь делать каждый день по одному шагу, можно его разбить на несколько дней. В каждом шаге есть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видео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нужно смотреть </a:t>
            </a:r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после просмотра обсудить увиденное.</a:t>
            </a:r>
          </a:p>
          <a:p>
            <a:pPr algn="just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результате прохождения и изучения этого маршрута дети познакомятся с историей возникновения народных промыслов, процессом изготовления народных игрушек и предметов быта народными умельцами.  Узнают какие цвета и элементы являются основными в декоративной росписи изделий. С помощью увлекательных и практических заданий смогут закрепить полученные знания.</a:t>
            </a:r>
          </a:p>
          <a:p>
            <a:pPr algn="just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Не только ваш ребенок, но и Вы узнаете много нового и интересного.</a:t>
            </a:r>
          </a:p>
          <a:p>
            <a:pPr algn="just"/>
            <a:r>
              <a:rPr lang="ru-RU" sz="22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Вперед за знаниями!</a:t>
            </a:r>
            <a:endParaRPr lang="ru-RU" sz="22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53" y="4787563"/>
            <a:ext cx="5747674" cy="19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8886"/>
              </p:ext>
            </p:extLst>
          </p:nvPr>
        </p:nvGraphicFramePr>
        <p:xfrm>
          <a:off x="358462" y="972664"/>
          <a:ext cx="11269014" cy="5577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0344"/>
                <a:gridCol w="4067578"/>
                <a:gridCol w="488109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читать?</a:t>
                      </a:r>
                      <a:endParaRPr lang="ru-RU" sz="18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Где искать?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спросить и уточнить?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Сборник сказок и легенд о народных промыслах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https://nsportal.ru/detskii-sad/vospitatelnaya-rabota/2016/10/22/sbornik-skazok-i-legend-o-narodnyh-promyslah</a:t>
                      </a:r>
                      <a:endParaRPr lang="ru-RU" dirty="0" smtClean="0"/>
                    </a:p>
                    <a:p>
                      <a:endParaRPr lang="ru-RU" dirty="0" smtClean="0">
                        <a:hlinkClick r:id="rId3"/>
                      </a:endParaRPr>
                    </a:p>
                    <a:p>
                      <a:r>
                        <a:rPr lang="en-US" dirty="0" smtClean="0">
                          <a:hlinkClick r:id="rId3"/>
                        </a:rPr>
                        <a:t>https://studylib.ru/doc/4362523/legendy-i-skazki-o-narodnyh-promyslah?ysclid=lojq8ozvqf982157295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Попросите ребенка рассказать о каких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промыслах рассказывалось в этих легендах и сказках.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Какая легенда или сказка запомнилась больше всего?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именно запомнилась?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Познавательная сказка «Путешествие Василисы в города народных промыслов»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https://ped-kopilka.ru/blogs/blog69554/poznavatelnaja-skazka-o-narodnyh-promyslah-dlja-doshkolnikov-5-7-let.html?ysclid=lojpkcljbu184521287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Где побывала Василиса?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она узнала в г. Дымково?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селе по производству Гжельского фарфора?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г. Семенове? У мастеров Хохломской росписи?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Загадки о народных промыслах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https://www.google.com/url?q=http://www.myshared.ru/slide/1393259/&amp;sa=D&amp;ust=1555387667918000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35876" y="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«Почитайте!»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7329" y="5412733"/>
            <a:ext cx="2292440" cy="14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992288"/>
              </p:ext>
            </p:extLst>
          </p:nvPr>
        </p:nvGraphicFramePr>
        <p:xfrm>
          <a:off x="628203" y="745424"/>
          <a:ext cx="10898388" cy="1828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4242"/>
                <a:gridCol w="4121240"/>
                <a:gridCol w="4262906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читать?</a:t>
                      </a:r>
                      <a:endParaRPr lang="ru-RU" sz="1800" dirty="0" smtClean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Где искать?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спросить и уточнить?</a:t>
                      </a:r>
                    </a:p>
                  </a:txBody>
                  <a:tcPr/>
                </a:tc>
              </a:tr>
              <a:tr h="2760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Стихи о народных промыслах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https://www.google.com/url?q=https://nsportal.ru/sites/default/files/2019/01/26/stihi_dlya_eom_12.pdf&amp;sa=D&amp;ust=1555387667917000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Спросите у ребенка, а какие предметы украшают городецкой,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жостовской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гжельской, дымковской росписью?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126" y="3464417"/>
            <a:ext cx="5057471" cy="293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57635"/>
              </p:ext>
            </p:extLst>
          </p:nvPr>
        </p:nvGraphicFramePr>
        <p:xfrm>
          <a:off x="409979" y="1043807"/>
          <a:ext cx="11269014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0344"/>
                <a:gridCol w="4067578"/>
                <a:gridCol w="488109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смотреть?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Где искать?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спросить и уточнить?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на тему «Народные промыслы России»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https://nsportal.ru/node/6246524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Спросите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какой промысел понравился больше всего? Чем?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Мультфильм «Петрушка и Городецкая роспись».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https://www.youtube.com/watch?v=74LaHJbhVSk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-Какие темы и мотивы использовали в росписи мастера из Городца?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-Что сегодня делают в Городце?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-Какое изделие понравилось ребенку больше всего? Почему?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Мультфильм «Петрушка и Гжель».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https://www.youtube.com/watch?v=hlpkFgud9vY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Какую посуду расписывали художники?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Какие узоры используют художники?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Какие основные цвета используются художником?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Какое настроение вызывает эта посуда?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29060" y="-1900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Посмотрите!»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0483" y="5203063"/>
            <a:ext cx="1886976" cy="13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195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60490"/>
              </p:ext>
            </p:extLst>
          </p:nvPr>
        </p:nvGraphicFramePr>
        <p:xfrm>
          <a:off x="577217" y="729734"/>
          <a:ext cx="11269014" cy="5303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0344"/>
                <a:gridCol w="4067578"/>
                <a:gridCol w="488109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смотреть?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Где искать?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спросить и уточнить?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Мультфильм «Петрушка в </a:t>
                      </a:r>
                      <a:r>
                        <a:rPr lang="ru-RU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Матрешечьем</a:t>
                      </a:r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царстве».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https://www.youtube.com/watch?v=DngLXKSTObA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Спросите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откуда в России появилась матрешка?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чем ее необычность?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Мультфильм «Петрушка и Богородская игрушка».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https://www.youtube.com/watch?v=RCMZwh-Fk8s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-Какое изделие понравилось ребенку больше всего? Почему?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Мультфильм "Сказ об Игрушке Дымковской".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https://yandex.ru/video/preview/8255014077253022785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игрушки делают в Дымково?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Какие узоры используют художники для росписи игрушек?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Какие основные цвета используются художником?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Какое настроение вызывает эти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игрушки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562" y="4922036"/>
            <a:ext cx="1665507" cy="16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862480"/>
              </p:ext>
            </p:extLst>
          </p:nvPr>
        </p:nvGraphicFramePr>
        <p:xfrm>
          <a:off x="474186" y="459278"/>
          <a:ext cx="11269014" cy="3017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20344"/>
                <a:gridCol w="4067578"/>
                <a:gridCol w="488109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смотреть?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Где искать?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Что спросить и уточнить?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Мультфильм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«Хохлома»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2"/>
                        </a:rPr>
                        <a:t>https://yandex.ru/video/preview/5776795631139985994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темы и мотивы использовали в росписи мастера?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-Какие предметы делают?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-Какое изделие понравилось ребенку больше всего? Почему?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ru-RU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 презентация</a:t>
                      </a:r>
                      <a:r>
                        <a:rPr lang="ru-RU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«Народные промыслы»</a:t>
                      </a:r>
                      <a:endParaRPr lang="ru-RU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https://yandex.ru/video/preview/11557613621924547462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2582"/>
          <a:stretch/>
        </p:blipFill>
        <p:spPr>
          <a:xfrm>
            <a:off x="6443584" y="3709558"/>
            <a:ext cx="4271640" cy="28651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031" y="3799709"/>
            <a:ext cx="3833611" cy="28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920</Words>
  <Application>Microsoft Office PowerPoint</Application>
  <PresentationFormat>Широкоэкранный</PresentationFormat>
  <Paragraphs>133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Times New Roman</vt:lpstr>
      <vt:lpstr>Тема Office</vt:lpstr>
      <vt:lpstr>Народные промыслы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</dc:creator>
  <cp:lastModifiedBy>Mari</cp:lastModifiedBy>
  <cp:revision>35</cp:revision>
  <dcterms:created xsi:type="dcterms:W3CDTF">2023-11-04T06:00:54Z</dcterms:created>
  <dcterms:modified xsi:type="dcterms:W3CDTF">2023-11-07T05:31:16Z</dcterms:modified>
</cp:coreProperties>
</file>